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06" r:id="rId2"/>
    <p:sldMasterId id="2147483724" r:id="rId3"/>
    <p:sldMasterId id="2147483742" r:id="rId4"/>
    <p:sldMasterId id="2147483754" r:id="rId5"/>
    <p:sldMasterId id="2147483772" r:id="rId6"/>
    <p:sldMasterId id="2147483784" r:id="rId7"/>
  </p:sldMasterIdLst>
  <p:notesMasterIdLst>
    <p:notesMasterId r:id="rId28"/>
  </p:notesMasterIdLst>
  <p:handoutMasterIdLst>
    <p:handoutMasterId r:id="rId29"/>
  </p:handoutMasterIdLst>
  <p:sldIdLst>
    <p:sldId id="586" r:id="rId8"/>
    <p:sldId id="257" r:id="rId9"/>
    <p:sldId id="591" r:id="rId10"/>
    <p:sldId id="571" r:id="rId11"/>
    <p:sldId id="592" r:id="rId12"/>
    <p:sldId id="574" r:id="rId13"/>
    <p:sldId id="573" r:id="rId14"/>
    <p:sldId id="578" r:id="rId15"/>
    <p:sldId id="570" r:id="rId16"/>
    <p:sldId id="575" r:id="rId17"/>
    <p:sldId id="579" r:id="rId18"/>
    <p:sldId id="580" r:id="rId19"/>
    <p:sldId id="581" r:id="rId20"/>
    <p:sldId id="584" r:id="rId21"/>
    <p:sldId id="585" r:id="rId22"/>
    <p:sldId id="588" r:id="rId23"/>
    <p:sldId id="589" r:id="rId24"/>
    <p:sldId id="593" r:id="rId25"/>
    <p:sldId id="590" r:id="rId26"/>
    <p:sldId id="587" r:id="rId2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rrows Diagram" id="{B6D18F6B-13C0-4689-8D47-3BF47272F27F}">
          <p14:sldIdLst>
            <p14:sldId id="586"/>
            <p14:sldId id="257"/>
            <p14:sldId id="591"/>
            <p14:sldId id="571"/>
            <p14:sldId id="592"/>
            <p14:sldId id="574"/>
            <p14:sldId id="573"/>
            <p14:sldId id="578"/>
            <p14:sldId id="570"/>
            <p14:sldId id="575"/>
            <p14:sldId id="579"/>
            <p14:sldId id="580"/>
            <p14:sldId id="581"/>
            <p14:sldId id="584"/>
            <p14:sldId id="585"/>
            <p14:sldId id="588"/>
            <p14:sldId id="589"/>
            <p14:sldId id="593"/>
            <p14:sldId id="590"/>
            <p14:sldId id="587"/>
          </p14:sldIdLst>
        </p14:section>
        <p14:section name="Puzzle Diagram" id="{5EBB697D-5F3A-4619-95B1-18B26D293295}">
          <p14:sldIdLst/>
        </p14:section>
        <p14:section name="Gear Diagram" id="{78BEFFB9-BDDE-431B-8DAD-F147F3B1C6A0}">
          <p14:sldIdLst/>
        </p14:section>
        <p14:section name="Matrix Diagram" id="{5A07AFEB-75C5-487C-BCB4-8E975429D77E}">
          <p14:sldIdLst/>
        </p14:section>
        <p14:section name="Cycle Process" id="{50B0BF03-0985-4946-9592-3190EDAD1A23}">
          <p14:sldIdLst/>
        </p14:section>
        <p14:section name="Gantt Chart" id="{904EEEBC-31A4-4D7F-9ED6-F86ACB6EF018}">
          <p14:sldIdLst/>
        </p14:section>
        <p14:section name="Calendar 2015" id="{4B913258-86AC-4206-ABBC-306309849869}">
          <p14:sldIdLst/>
        </p14:section>
        <p14:section name="Timeline Process" id="{1F6949EA-DE10-4B90-9A09-64B6B4AE90B7}">
          <p14:sldIdLst/>
        </p14:section>
        <p14:section name="Step-by-Step Process" id="{BDC0C192-FFAA-40AD-BF84-0A75CEC29620}">
          <p14:sldIdLst/>
        </p14:section>
        <p14:section name="Funnel Diagram" id="{FD38EE9E-CE02-429A-B76D-12B3C50F77C2}">
          <p14:sldIdLst/>
        </p14:section>
        <p14:section name="Mindmap" id="{BEFC53BC-F424-468E-AD29-25E3B3BA7D55}">
          <p14:sldIdLst/>
        </p14:section>
        <p14:section name="Tree Diagram" id="{396C7869-A3CD-4176-9DFB-FDC97C7466AD}">
          <p14:sldIdLst/>
        </p14:section>
        <p14:section name="Pyramid Diagram" id="{BF303E46-BAA6-46CA-B5F4-147B666F822A}">
          <p14:sldIdLst/>
        </p14:section>
        <p14:section name="Flowchart" id="{85D94DD8-C343-4EA1-803B-2037E9588492}">
          <p14:sldIdLst/>
        </p14:section>
        <p14:section name="Fishbone Diagram" id="{1B606730-6E71-42BB-8321-D12902EDFCA7}">
          <p14:sldIdLst/>
        </p14:section>
        <p14:section name="Map Diagram" id="{355EE30E-99BA-41F4-A409-8A241F946D9C}">
          <p14:sldIdLst/>
        </p14:section>
        <p14:section name="Iceberg Diagram" id="{FF92EB0E-4839-4D74-ABCD-7B20D7FF76F8}">
          <p14:sldIdLst/>
        </p14:section>
        <p14:section name="Pricelist Table" id="{5E179C74-804D-4F9F-9688-0D9697A7DDA7}">
          <p14:sldIdLst/>
        </p14:section>
        <p14:section name="3D Layers Diagram" id="{A1CCEBDB-9B94-4B64-8EFA-7B7DA18384E7}">
          <p14:sldIdLst/>
        </p14:section>
        <p14:section name="Comparison / proposition" id="{50F87C0F-1B7F-424A-AC8C-7BF367B1970C}">
          <p14:sldIdLst/>
        </p14:section>
        <p14:section name="Business Model" id="{C01F8ABC-4008-48CE-B62C-64BEF1F37574}">
          <p14:sldIdLst/>
        </p14:section>
        <p14:section name="Human Diagram" id="{578B14A7-58BB-4183-A73C-665BBC05F710}">
          <p14:sldIdLst/>
        </p14:section>
        <p14:section name="Road Diagram" id="{DD9FA14E-9415-4144-873F-5D6CFBF4D8E1}">
          <p14:sldIdLst/>
        </p14:section>
        <p14:section name="Gadget Diagram" id="{4CD4ABD5-5BAA-4108-86AF-7DED4EC6DF93}">
          <p14:sldIdLst/>
        </p14:section>
        <p14:section name="Mockup Template" id="{5DD95A02-F785-4B87-AAA9-183570F07D22}">
          <p14:sldIdLst/>
        </p14:section>
        <p14:section name="Portfolio" id="{BA390565-5CD7-44F5-8FE9-B359590A0BFC}">
          <p14:sldIdLst/>
        </p14:section>
        <p14:section name="Team/ Photo Slide" id="{6BE9D522-C8CD-4D08-88EF-5D9323F1E807}">
          <p14:sldIdLst/>
        </p14:section>
        <p14:section name="Hierarchy" id="{05BE700D-4A3D-496C-8147-B1F208F5F0B1}">
          <p14:sldIdLst/>
        </p14:section>
        <p14:section name="Energy Diagram" id="{19024546-5A2D-444D-93AB-5DB161A06C34}">
          <p14:sldIdLst/>
        </p14:section>
        <p14:section name="Environment Diagram" id="{D8E4D9E5-5567-4351-8B7F-442522BC5E17}">
          <p14:sldIdLst/>
        </p14:section>
        <p14:section name="Technology Diagram" id="{97B26582-CC5F-48F5-A846-278EA826C549}">
          <p14:sldIdLst/>
        </p14:section>
        <p14:section name="Security Diagram" id="{E8BE48A3-7AC8-4CC7-A403-30D95D2586C8}">
          <p14:sldIdLst/>
        </p14:section>
        <p14:section name="Finance Diagram" id="{BAAB6C5E-109A-47E8-9E86-01C9BE31C3DB}">
          <p14:sldIdLst/>
        </p14:section>
        <p14:section name="Creative Diagram" id="{9705E2B5-615D-4737-AD23-8E25FF304395}">
          <p14:sldIdLst/>
        </p14:section>
        <p14:section name="Science Diagram" id="{2833A231-1084-4DCF-A542-119AA5ED2434}">
          <p14:sldIdLst/>
        </p14:section>
        <p14:section name="Health" id="{9E723CDD-AAB0-46CA-ABAE-2CED2ABC56E9}">
          <p14:sldIdLst/>
        </p14:section>
        <p14:section name="Training" id="{D08A28FA-DA1A-4D99-A158-7FBBCF4ACCA9}">
          <p14:sldIdLst/>
        </p14:section>
        <p14:section name="Property" id="{E9406AC2-350F-4E06-A0DA-5D506774A3AA}">
          <p14:sldIdLst/>
        </p14:section>
        <p14:section name="Chart" id="{AEA3F791-3B71-47EA-8ABE-FA4511B5CB5C}">
          <p14:sldIdLst/>
        </p14:section>
        <p14:section name="Testimonial / Client List" id="{50249823-F496-47D5-B746-0BD6C69E56E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a:srgbClr val="52361E"/>
    <a:srgbClr val="A86E3E"/>
    <a:srgbClr val="D3A577"/>
    <a:srgbClr val="83C937"/>
    <a:srgbClr val="FFE9D9"/>
    <a:srgbClr val="FFCC99"/>
    <a:srgbClr val="006BB4"/>
    <a:srgbClr val="53B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3" autoAdjust="0"/>
    <p:restoredTop sz="87227" autoAdjust="0"/>
  </p:normalViewPr>
  <p:slideViewPr>
    <p:cSldViewPr snapToGrid="0">
      <p:cViewPr varScale="1">
        <p:scale>
          <a:sx n="87" d="100"/>
          <a:sy n="87" d="100"/>
        </p:scale>
        <p:origin x="1306" y="10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A0513D-7F16-4B05-8E33-97F4B99D2579}" type="datetimeFigureOut">
              <a:rPr lang="tr-TR" smtClean="0"/>
              <a:pPr/>
              <a:t>19.10.2021</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0430BD-9EFB-473C-B142-F3BBDBAA0F34}" type="slidenum">
              <a:rPr lang="tr-TR" smtClean="0"/>
              <a:pPr/>
              <a:t>‹#›</a:t>
            </a:fld>
            <a:endParaRPr lang="tr-TR"/>
          </a:p>
        </p:txBody>
      </p:sp>
    </p:spTree>
    <p:extLst>
      <p:ext uri="{BB962C8B-B14F-4D97-AF65-F5344CB8AC3E}">
        <p14:creationId xmlns:p14="http://schemas.microsoft.com/office/powerpoint/2010/main" val="3090641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C550D-A09B-437E-8439-55E9503CED4A}" type="datetimeFigureOut">
              <a:rPr lang="id-ID" smtClean="0"/>
              <a:pPr/>
              <a:t>19/10/2021</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5346E-21C3-4022-BB21-0A02FE7E0A36}" type="slidenum">
              <a:rPr lang="id-ID" smtClean="0"/>
              <a:pPr/>
              <a:t>‹#›</a:t>
            </a:fld>
            <a:endParaRPr lang="id-ID"/>
          </a:p>
        </p:txBody>
      </p:sp>
    </p:spTree>
    <p:extLst>
      <p:ext uri="{BB962C8B-B14F-4D97-AF65-F5344CB8AC3E}">
        <p14:creationId xmlns:p14="http://schemas.microsoft.com/office/powerpoint/2010/main" val="38378024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225346E-21C3-4022-BB21-0A02FE7E0A36}" type="slidenum">
              <a:rPr lang="id-ID" smtClean="0"/>
              <a:pPr/>
              <a:t>8</a:t>
            </a:fld>
            <a:endParaRPr lang="id-ID"/>
          </a:p>
        </p:txBody>
      </p:sp>
    </p:spTree>
    <p:extLst>
      <p:ext uri="{BB962C8B-B14F-4D97-AF65-F5344CB8AC3E}">
        <p14:creationId xmlns:p14="http://schemas.microsoft.com/office/powerpoint/2010/main" val="74414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id-ID" dirty="0" smtClean="0"/>
              <a:t>Just Resize</a:t>
            </a:r>
            <a:r>
              <a:rPr lang="id-ID" baseline="0" dirty="0" smtClean="0"/>
              <a:t> the Square inside battery</a:t>
            </a:r>
            <a:endParaRPr lang="id-ID" dirty="0"/>
          </a:p>
        </p:txBody>
      </p:sp>
      <p:sp>
        <p:nvSpPr>
          <p:cNvPr id="4" name="Slide Number Placeholder 3"/>
          <p:cNvSpPr>
            <a:spLocks noGrp="1"/>
          </p:cNvSpPr>
          <p:nvPr>
            <p:ph type="sldNum" sz="quarter" idx="10"/>
          </p:nvPr>
        </p:nvSpPr>
        <p:spPr/>
        <p:txBody>
          <a:bodyPr/>
          <a:lstStyle/>
          <a:p>
            <a:fld id="{E225346E-21C3-4022-BB21-0A02FE7E0A36}" type="slidenum">
              <a:rPr lang="id-ID" smtClean="0"/>
              <a:pPr/>
              <a:t>9</a:t>
            </a:fld>
            <a:endParaRPr lang="id-ID"/>
          </a:p>
        </p:txBody>
      </p:sp>
    </p:spTree>
    <p:extLst>
      <p:ext uri="{BB962C8B-B14F-4D97-AF65-F5344CB8AC3E}">
        <p14:creationId xmlns:p14="http://schemas.microsoft.com/office/powerpoint/2010/main" val="1634928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225346E-21C3-4022-BB21-0A02FE7E0A36}" type="slidenum">
              <a:rPr lang="id-ID" smtClean="0"/>
              <a:pPr/>
              <a:t>20</a:t>
            </a:fld>
            <a:endParaRPr lang="id-ID"/>
          </a:p>
        </p:txBody>
      </p:sp>
    </p:spTree>
    <p:extLst>
      <p:ext uri="{BB962C8B-B14F-4D97-AF65-F5344CB8AC3E}">
        <p14:creationId xmlns:p14="http://schemas.microsoft.com/office/powerpoint/2010/main" val="337069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37192D-E941-4539-95FB-31BD6E215A43}" type="datetime1">
              <a:rPr lang="id-ID" smtClean="0"/>
              <a:pPr/>
              <a:t>19/10/2021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6088094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A20F3-7995-41B7-9BE0-065FA8990711}" type="datetime1">
              <a:rPr lang="id-ID" smtClean="0"/>
              <a:pPr/>
              <a:t>19/10/2021</a:t>
            </a:fld>
            <a:endParaRPr lang="id-ID"/>
          </a:p>
        </p:txBody>
      </p:sp>
      <p:sp>
        <p:nvSpPr>
          <p:cNvPr id="3" name="Footer Placeholder 2"/>
          <p:cNvSpPr>
            <a:spLocks noGrp="1"/>
          </p:cNvSpPr>
          <p:nvPr>
            <p:ph type="ftr" sz="quarter" idx="11"/>
          </p:nvPr>
        </p:nvSpPr>
        <p:spPr/>
        <p:txBody>
          <a:bodyPr/>
          <a:lstStyle/>
          <a:p>
            <a:r>
              <a:rPr lang="id-ID" smtClean="0"/>
              <a:t>www.rehberlikservisim.com</a:t>
            </a:r>
            <a:endParaRPr lang="id-ID"/>
          </a:p>
        </p:txBody>
      </p:sp>
      <p:sp>
        <p:nvSpPr>
          <p:cNvPr id="4" name="Slide Number Placeholder 3"/>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14937856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54364077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3873082686"/>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176079774"/>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305813957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66894659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4140272428"/>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DE8A20F3-7995-41B7-9BE0-065FA8990711}" type="datetime1">
              <a:rPr lang="id-ID" smtClean="0"/>
              <a:pPr/>
              <a:t>19/10/2021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542368583"/>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smtClean="0"/>
              <a:t>Resim eklemek için simgeyi tıklatın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smtClean="0"/>
              <a:t>Resim eklemek için simgeyi tıklatın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smtClean="0"/>
              <a:t>Resim eklemek için simgeyi tıklatın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DE8A20F3-7995-41B7-9BE0-065FA8990711}" type="datetime1">
              <a:rPr lang="id-ID" smtClean="0"/>
              <a:pPr/>
              <a:t>19/10/2021</a:t>
            </a:fld>
            <a:endParaRPr lang="id-ID"/>
          </a:p>
        </p:txBody>
      </p:sp>
      <p:sp>
        <p:nvSpPr>
          <p:cNvPr id="4" name="Footer Placeholder 3"/>
          <p:cNvSpPr>
            <a:spLocks noGrp="1"/>
          </p:cNvSpPr>
          <p:nvPr>
            <p:ph type="ftr" sz="quarter" idx="11"/>
          </p:nvPr>
        </p:nvSpPr>
        <p:spPr/>
        <p:txBody>
          <a:bodyPr/>
          <a:lstStyle>
            <a:lvl1pPr>
              <a:defRPr cap="all" baseline="0"/>
            </a:lvl1p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410270096"/>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325261252"/>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E9899-86D2-468C-B8EF-B1408E3D27F9}" type="datetime1">
              <a:rPr lang="id-ID" smtClean="0"/>
              <a:pPr/>
              <a:t>19/10/2021</a:t>
            </a:fld>
            <a:endParaRPr lang="id-ID"/>
          </a:p>
        </p:txBody>
      </p:sp>
      <p:sp>
        <p:nvSpPr>
          <p:cNvPr id="3" name="Footer Placeholder 2"/>
          <p:cNvSpPr>
            <a:spLocks noGrp="1"/>
          </p:cNvSpPr>
          <p:nvPr>
            <p:ph type="ftr" sz="quarter" idx="11"/>
          </p:nvPr>
        </p:nvSpPr>
        <p:spPr/>
        <p:txBody>
          <a:bodyPr/>
          <a:lstStyle/>
          <a:p>
            <a:r>
              <a:rPr lang="id-ID" smtClean="0"/>
              <a:t>www.rehberlikservisim.com</a:t>
            </a:r>
            <a:endParaRPr lang="id-ID"/>
          </a:p>
        </p:txBody>
      </p:sp>
      <p:sp>
        <p:nvSpPr>
          <p:cNvPr id="4" name="Slide Number Placeholder 3"/>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3235530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4119413309"/>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306404260"/>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615513300"/>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3679912914"/>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851263144"/>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685331" y="3051013"/>
            <a:ext cx="3829520" cy="2740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4629150" y="3051013"/>
            <a:ext cx="3829051" cy="2740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E8A20F3-7995-41B7-9BE0-065FA8990711}" type="datetime1">
              <a:rPr lang="id-ID" smtClean="0"/>
              <a:pPr/>
              <a:t>19/10/2021</a:t>
            </a:fld>
            <a:endParaRPr lang="id-ID"/>
          </a:p>
        </p:txBody>
      </p:sp>
      <p:sp>
        <p:nvSpPr>
          <p:cNvPr id="8" name="Footer Placeholder 7"/>
          <p:cNvSpPr>
            <a:spLocks noGrp="1"/>
          </p:cNvSpPr>
          <p:nvPr>
            <p:ph type="ftr" sz="quarter" idx="11"/>
          </p:nvPr>
        </p:nvSpPr>
        <p:spPr/>
        <p:txBody>
          <a:bodyPr/>
          <a:lstStyle/>
          <a:p>
            <a:r>
              <a:rPr lang="id-ID" smtClean="0"/>
              <a:t>www.rehberlikservisim.com</a:t>
            </a:r>
            <a:endParaRPr lang="id-ID"/>
          </a:p>
        </p:txBody>
      </p:sp>
      <p:sp>
        <p:nvSpPr>
          <p:cNvPr id="9" name="Slide Number Placeholder 8"/>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3277463917"/>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E8A20F3-7995-41B7-9BE0-065FA8990711}" type="datetime1">
              <a:rPr lang="id-ID" smtClean="0"/>
              <a:pPr/>
              <a:t>19/10/2021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80187037"/>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E8A20F3-7995-41B7-9BE0-065FA8990711}" type="datetime1">
              <a:rPr lang="id-ID" smtClean="0"/>
              <a:pPr/>
              <a:t>19/10/2021</a:t>
            </a:fld>
            <a:endParaRPr lang="id-ID"/>
          </a:p>
        </p:txBody>
      </p:sp>
      <p:sp>
        <p:nvSpPr>
          <p:cNvPr id="3" name="Footer Placeholder 2"/>
          <p:cNvSpPr>
            <a:spLocks noGrp="1"/>
          </p:cNvSpPr>
          <p:nvPr>
            <p:ph type="ftr" sz="quarter" idx="11"/>
          </p:nvPr>
        </p:nvSpPr>
        <p:spPr/>
        <p:txBody>
          <a:bodyPr/>
          <a:lstStyle/>
          <a:p>
            <a:r>
              <a:rPr lang="id-ID" smtClean="0"/>
              <a:t>www.rehberlikservisim.com</a:t>
            </a:r>
            <a:endParaRPr lang="id-ID"/>
          </a:p>
        </p:txBody>
      </p:sp>
      <p:sp>
        <p:nvSpPr>
          <p:cNvPr id="4" name="Slide Number Placeholder 3"/>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321194321"/>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643650650"/>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335670543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525500" cy="2286000"/>
          </a:xfrm>
        </p:spPr>
        <p:txBody>
          <a:bodyPr/>
          <a:lstStyle/>
          <a:p>
            <a:endParaRPr lang="id-ID"/>
          </a:p>
        </p:txBody>
      </p:sp>
      <p:sp>
        <p:nvSpPr>
          <p:cNvPr id="7" name="Picture Placeholder 3"/>
          <p:cNvSpPr>
            <a:spLocks noGrp="1"/>
          </p:cNvSpPr>
          <p:nvPr>
            <p:ph type="pic" sz="quarter" idx="13"/>
          </p:nvPr>
        </p:nvSpPr>
        <p:spPr>
          <a:xfrm>
            <a:off x="0" y="4572000"/>
            <a:ext cx="1525500" cy="2286000"/>
          </a:xfrm>
        </p:spPr>
        <p:txBody>
          <a:bodyPr/>
          <a:lstStyle/>
          <a:p>
            <a:endParaRPr lang="id-ID"/>
          </a:p>
        </p:txBody>
      </p:sp>
      <p:sp>
        <p:nvSpPr>
          <p:cNvPr id="8" name="Picture Placeholder 3"/>
          <p:cNvSpPr>
            <a:spLocks noGrp="1"/>
          </p:cNvSpPr>
          <p:nvPr>
            <p:ph type="pic" sz="quarter" idx="17"/>
          </p:nvPr>
        </p:nvSpPr>
        <p:spPr>
          <a:xfrm>
            <a:off x="3053489" y="2286000"/>
            <a:ext cx="1525500" cy="2286000"/>
          </a:xfrm>
        </p:spPr>
        <p:txBody>
          <a:bodyPr/>
          <a:lstStyle/>
          <a:p>
            <a:endParaRPr lang="id-ID"/>
          </a:p>
        </p:txBody>
      </p:sp>
      <p:sp>
        <p:nvSpPr>
          <p:cNvPr id="9" name="Picture Placeholder 3"/>
          <p:cNvSpPr>
            <a:spLocks noGrp="1"/>
          </p:cNvSpPr>
          <p:nvPr>
            <p:ph type="pic" sz="quarter" idx="19"/>
          </p:nvPr>
        </p:nvSpPr>
        <p:spPr>
          <a:xfrm>
            <a:off x="4581479" y="0"/>
            <a:ext cx="1525500" cy="2286000"/>
          </a:xfrm>
        </p:spPr>
        <p:txBody>
          <a:bodyPr/>
          <a:lstStyle/>
          <a:p>
            <a:endParaRPr lang="id-ID"/>
          </a:p>
        </p:txBody>
      </p:sp>
      <p:sp>
        <p:nvSpPr>
          <p:cNvPr id="10" name="Picture Placeholder 3"/>
          <p:cNvSpPr>
            <a:spLocks noGrp="1"/>
          </p:cNvSpPr>
          <p:nvPr>
            <p:ph type="pic" sz="quarter" idx="21"/>
          </p:nvPr>
        </p:nvSpPr>
        <p:spPr>
          <a:xfrm>
            <a:off x="4581479" y="4572000"/>
            <a:ext cx="1525500" cy="2286000"/>
          </a:xfrm>
        </p:spPr>
        <p:txBody>
          <a:bodyPr/>
          <a:lstStyle/>
          <a:p>
            <a:endParaRPr lang="id-ID"/>
          </a:p>
        </p:txBody>
      </p:sp>
      <p:sp>
        <p:nvSpPr>
          <p:cNvPr id="11" name="Picture Placeholder 3"/>
          <p:cNvSpPr>
            <a:spLocks noGrp="1"/>
          </p:cNvSpPr>
          <p:nvPr>
            <p:ph type="pic" sz="quarter" idx="26"/>
          </p:nvPr>
        </p:nvSpPr>
        <p:spPr>
          <a:xfrm>
            <a:off x="7632479" y="2286000"/>
            <a:ext cx="1525500" cy="2286000"/>
          </a:xfrm>
        </p:spPr>
        <p:txBody>
          <a:bodyPr/>
          <a:lstStyle/>
          <a:p>
            <a:endParaRPr lang="id-ID"/>
          </a:p>
        </p:txBody>
      </p:sp>
    </p:spTree>
    <p:extLst>
      <p:ext uri="{BB962C8B-B14F-4D97-AF65-F5344CB8AC3E}">
        <p14:creationId xmlns:p14="http://schemas.microsoft.com/office/powerpoint/2010/main" val="51041021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3742520418"/>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474308221"/>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27318610"/>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3478953151"/>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DE8A20F3-7995-41B7-9BE0-065FA8990711}" type="datetime1">
              <a:rPr lang="id-ID" smtClean="0"/>
              <a:pPr/>
              <a:t>19/10/2021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614524396"/>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DE8A20F3-7995-41B7-9BE0-065FA8990711}" type="datetime1">
              <a:rPr lang="id-ID" smtClean="0"/>
              <a:pPr/>
              <a:t>19/10/2021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4186125299"/>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184169224"/>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150801723"/>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lvl1pPr>
              <a:defRPr>
                <a:solidFill>
                  <a:srgbClr val="FFFFFF"/>
                </a:solidFill>
              </a:defRPr>
            </a:lvl1p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94ECE0B-6A48-4FB3-98FF-149C947D6D9D}" type="slidenum">
              <a:rPr lang="id-ID" smtClean="0"/>
              <a:pPr/>
              <a:t>‹#›</a:t>
            </a:fld>
            <a:endParaRPr lang="id-ID"/>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10316"/>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20619718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a:xfrm>
            <a:off x="1900237" y="5410202"/>
            <a:ext cx="3843665" cy="365125"/>
          </a:xfrm>
        </p:spPr>
        <p:txBody>
          <a:bodyPr/>
          <a:lstStyle/>
          <a:p>
            <a:r>
              <a:rPr lang="id-ID" smtClean="0"/>
              <a:t>www.rehberlikservisim.com</a:t>
            </a:r>
            <a:endParaRPr lang="id-ID"/>
          </a:p>
        </p:txBody>
      </p:sp>
      <p:sp>
        <p:nvSpPr>
          <p:cNvPr id="6" name="Slide Number Placeholder 5"/>
          <p:cNvSpPr>
            <a:spLocks noGrp="1"/>
          </p:cNvSpPr>
          <p:nvPr>
            <p:ph type="sldNum" sz="quarter" idx="12"/>
          </p:nvPr>
        </p:nvSpPr>
        <p:spPr>
          <a:xfrm>
            <a:off x="7915603" y="5410200"/>
            <a:ext cx="578317" cy="365125"/>
          </a:xfrm>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776948795"/>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016236"/>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409519878"/>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E8A20F3-7995-41B7-9BE0-065FA8990711}" type="datetime1">
              <a:rPr lang="id-ID" smtClean="0"/>
              <a:pPr/>
              <a:t>19/10/2021</a:t>
            </a:fld>
            <a:endParaRPr lang="id-ID"/>
          </a:p>
        </p:txBody>
      </p:sp>
      <p:sp>
        <p:nvSpPr>
          <p:cNvPr id="8" name="Footer Placeholder 7"/>
          <p:cNvSpPr>
            <a:spLocks noGrp="1"/>
          </p:cNvSpPr>
          <p:nvPr>
            <p:ph type="ftr" sz="quarter" idx="11"/>
          </p:nvPr>
        </p:nvSpPr>
        <p:spPr/>
        <p:txBody>
          <a:bodyPr/>
          <a:lstStyle/>
          <a:p>
            <a:r>
              <a:rPr lang="id-ID" smtClean="0"/>
              <a:t>www.rehberlikservisim.com</a:t>
            </a:r>
            <a:endParaRPr lang="id-ID"/>
          </a:p>
        </p:txBody>
      </p:sp>
      <p:sp>
        <p:nvSpPr>
          <p:cNvPr id="9" name="Slide Number Placeholder 8"/>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913190387"/>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E8A20F3-7995-41B7-9BE0-065FA8990711}" type="datetime1">
              <a:rPr lang="id-ID" smtClean="0"/>
              <a:pPr/>
              <a:t>19/10/2021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555281562"/>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A20F3-7995-41B7-9BE0-065FA8990711}" type="datetime1">
              <a:rPr lang="id-ID" smtClean="0"/>
              <a:pPr/>
              <a:t>19/10/2021</a:t>
            </a:fld>
            <a:endParaRPr lang="id-ID"/>
          </a:p>
        </p:txBody>
      </p:sp>
      <p:sp>
        <p:nvSpPr>
          <p:cNvPr id="3" name="Footer Placeholder 2"/>
          <p:cNvSpPr>
            <a:spLocks noGrp="1"/>
          </p:cNvSpPr>
          <p:nvPr>
            <p:ph type="ftr" sz="quarter" idx="11"/>
          </p:nvPr>
        </p:nvSpPr>
        <p:spPr/>
        <p:txBody>
          <a:bodyPr/>
          <a:lstStyle/>
          <a:p>
            <a:r>
              <a:rPr lang="id-ID" smtClean="0"/>
              <a:t>www.rehberlikservisim.com</a:t>
            </a:r>
            <a:endParaRPr lang="id-ID"/>
          </a:p>
        </p:txBody>
      </p:sp>
      <p:sp>
        <p:nvSpPr>
          <p:cNvPr id="4" name="Slide Number Placeholder 3"/>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4227243474"/>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tr-TR" smtClean="0"/>
              <a:t>Asıl başlık stili için tıklatın</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244396767"/>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3814299795"/>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83544572"/>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403529788"/>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418744718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tr-TR" smtClean="0"/>
              <a:t>Asıl başlık stili için tıklatın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DE8A20F3-7995-41B7-9BE0-065FA8990711}" type="datetime1">
              <a:rPr lang="id-ID" smtClean="0"/>
              <a:pPr/>
              <a:t>19/10/2021</a:t>
            </a:fld>
            <a:endParaRPr lang="id-ID"/>
          </a:p>
        </p:txBody>
      </p:sp>
      <p:sp>
        <p:nvSpPr>
          <p:cNvPr id="50" name="Footer Placeholder 4"/>
          <p:cNvSpPr>
            <a:spLocks noGrp="1"/>
          </p:cNvSpPr>
          <p:nvPr>
            <p:ph type="ftr" sz="quarter" idx="11"/>
          </p:nvPr>
        </p:nvSpPr>
        <p:spPr>
          <a:xfrm>
            <a:off x="856059" y="5883276"/>
            <a:ext cx="4679482" cy="365125"/>
          </a:xfrm>
        </p:spPr>
        <p:txBody>
          <a:bodyPr/>
          <a:lstStyle/>
          <a:p>
            <a:r>
              <a:rPr lang="id-ID" smtClean="0"/>
              <a:t>www.rehberlikservisim.com</a:t>
            </a:r>
            <a:endParaRPr lang="id-ID"/>
          </a:p>
        </p:txBody>
      </p:sp>
      <p:sp>
        <p:nvSpPr>
          <p:cNvPr id="51" name="Slide Number Placeholder 5"/>
          <p:cNvSpPr>
            <a:spLocks noGrp="1"/>
          </p:cNvSpPr>
          <p:nvPr>
            <p:ph type="sldNum" sz="quarter" idx="12"/>
          </p:nvPr>
        </p:nvSpPr>
        <p:spPr>
          <a:xfrm>
            <a:off x="7707241" y="5883275"/>
            <a:ext cx="578317" cy="365125"/>
          </a:xfrm>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3440011197"/>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980686393"/>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240576410"/>
      </p:ext>
    </p:extLst>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645567704"/>
      </p:ext>
    </p:extLst>
  </p:cSld>
  <p:clrMapOvr>
    <a:masterClrMapping/>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E8A20F3-7995-41B7-9BE0-065FA8990711}" type="datetime1">
              <a:rPr lang="id-ID" smtClean="0"/>
              <a:pPr/>
              <a:t>19/10/2021</a:t>
            </a:fld>
            <a:endParaRPr lang="id-ID"/>
          </a:p>
        </p:txBody>
      </p:sp>
      <p:sp>
        <p:nvSpPr>
          <p:cNvPr id="8" name="Footer Placeholder 7"/>
          <p:cNvSpPr>
            <a:spLocks noGrp="1"/>
          </p:cNvSpPr>
          <p:nvPr>
            <p:ph type="ftr" sz="quarter" idx="11"/>
          </p:nvPr>
        </p:nvSpPr>
        <p:spPr/>
        <p:txBody>
          <a:bodyPr/>
          <a:lstStyle/>
          <a:p>
            <a:r>
              <a:rPr lang="id-ID" smtClean="0"/>
              <a:t>www.rehberlikservisim.com</a:t>
            </a:r>
            <a:endParaRPr lang="id-ID"/>
          </a:p>
        </p:txBody>
      </p:sp>
      <p:sp>
        <p:nvSpPr>
          <p:cNvPr id="9" name="Slide Number Placeholder 8"/>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4273880178"/>
      </p:ext>
    </p:extLst>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3"/>
          <p:cNvSpPr>
            <a:spLocks noGrp="1"/>
          </p:cNvSpPr>
          <p:nvPr>
            <p:ph type="ftr" sz="quarter" idx="11"/>
          </p:nvPr>
        </p:nvSpPr>
        <p:spPr/>
        <p:txBody>
          <a:bodyPr/>
          <a:lstStyle/>
          <a:p>
            <a:r>
              <a:rPr lang="id-ID" smtClean="0"/>
              <a:t>www.rehberlikservisim.com</a:t>
            </a:r>
            <a:endParaRPr lang="id-ID"/>
          </a:p>
        </p:txBody>
      </p:sp>
      <p:sp>
        <p:nvSpPr>
          <p:cNvPr id="6"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436853095"/>
      </p:ext>
    </p:extLst>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2"/>
          <p:cNvSpPr>
            <a:spLocks noGrp="1"/>
          </p:cNvSpPr>
          <p:nvPr>
            <p:ph type="ftr" sz="quarter" idx="11"/>
          </p:nvPr>
        </p:nvSpPr>
        <p:spPr/>
        <p:txBody>
          <a:bodyPr/>
          <a:lstStyle/>
          <a:p>
            <a:r>
              <a:rPr lang="id-ID" smtClean="0"/>
              <a:t>www.rehberlikservisim.com</a:t>
            </a:r>
            <a:endParaRPr lang="id-ID"/>
          </a:p>
        </p:txBody>
      </p:sp>
      <p:sp>
        <p:nvSpPr>
          <p:cNvPr id="6" name="Slide Number Placeholder 3"/>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318209599"/>
      </p:ext>
    </p:extLst>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5"/>
          <p:cNvSpPr>
            <a:spLocks noGrp="1"/>
          </p:cNvSpPr>
          <p:nvPr>
            <p:ph type="ftr" sz="quarter" idx="11"/>
          </p:nvPr>
        </p:nvSpPr>
        <p:spPr/>
        <p:txBody>
          <a:bodyPr/>
          <a:lstStyle/>
          <a:p>
            <a:r>
              <a:rPr lang="id-ID" smtClean="0"/>
              <a:t>www.rehberlikservisim.com</a:t>
            </a:r>
            <a:endParaRPr lang="id-ID"/>
          </a:p>
        </p:txBody>
      </p:sp>
      <p:sp>
        <p:nvSpPr>
          <p:cNvPr id="6"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988705727"/>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401854368"/>
      </p:ext>
    </p:extLst>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881320976"/>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404950094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551459559"/>
      </p:ext>
    </p:extLst>
  </p:cSld>
  <p:clrMapOvr>
    <a:masterClrMapping/>
  </p:clrMapOvr>
  <p:hf sldNum="0"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899423912"/>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4098219340"/>
      </p:ext>
    </p:extLst>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4"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592178113"/>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4"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769417692"/>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780872914"/>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431815531"/>
      </p:ext>
    </p:extLst>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a:xfrm>
            <a:off x="812805" y="6272785"/>
            <a:ext cx="4745736" cy="365125"/>
          </a:xfrm>
        </p:spPr>
        <p:txBody>
          <a:bodyPr/>
          <a:lstStyle/>
          <a:p>
            <a:r>
              <a:rPr lang="id-ID" smtClean="0"/>
              <a:t>www.rehberlikservisim.com</a:t>
            </a:r>
            <a:endParaRPr lang="id-ID"/>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894ECE0B-6A48-4FB3-98FF-149C947D6D9D}" type="slidenum">
              <a:rPr lang="id-ID" smtClean="0"/>
              <a:pPr/>
              <a:t>‹#›</a:t>
            </a:fld>
            <a:endParaRPr lang="id-ID"/>
          </a:p>
        </p:txBody>
      </p:sp>
    </p:spTree>
    <p:extLst>
      <p:ext uri="{BB962C8B-B14F-4D97-AF65-F5344CB8AC3E}">
        <p14:creationId xmlns:p14="http://schemas.microsoft.com/office/powerpoint/2010/main" val="3880514363"/>
      </p:ext>
    </p:extLst>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E8A20F3-7995-41B7-9BE0-065FA8990711}" type="datetime1">
              <a:rPr lang="id-ID" smtClean="0"/>
              <a:pPr/>
              <a:t>19/10/2021</a:t>
            </a:fld>
            <a:endParaRPr lang="id-ID"/>
          </a:p>
        </p:txBody>
      </p:sp>
      <p:sp>
        <p:nvSpPr>
          <p:cNvPr id="8" name="Footer Placeholder 7"/>
          <p:cNvSpPr>
            <a:spLocks noGrp="1"/>
          </p:cNvSpPr>
          <p:nvPr>
            <p:ph type="ftr" sz="quarter" idx="11"/>
          </p:nvPr>
        </p:nvSpPr>
        <p:spPr/>
        <p:txBody>
          <a:bodyPr/>
          <a:lstStyle/>
          <a:p>
            <a:r>
              <a:rPr lang="id-ID" smtClean="0"/>
              <a:t>www.rehberlikservisim.com</a:t>
            </a:r>
            <a:endParaRPr lang="id-ID"/>
          </a:p>
        </p:txBody>
      </p:sp>
      <p:sp>
        <p:nvSpPr>
          <p:cNvPr id="9" name="Slide Number Placeholder 8"/>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430288799"/>
      </p:ext>
    </p:extLst>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tr-TR" smtClean="0"/>
              <a:t>Asıl başlık stili için tıklatın</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r>
              <a:rPr lang="id-ID" smtClean="0"/>
              <a:t>www.rehberlikservisim.com</a:t>
            </a:r>
            <a:endParaRPr lang="id-ID"/>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894ECE0B-6A48-4FB3-98FF-149C947D6D9D}" type="slidenum">
              <a:rPr lang="id-ID" smtClean="0"/>
              <a:pPr/>
              <a:t>‹#›</a:t>
            </a:fld>
            <a:endParaRPr lang="id-ID"/>
          </a:p>
        </p:txBody>
      </p:sp>
    </p:spTree>
    <p:extLst>
      <p:ext uri="{BB962C8B-B14F-4D97-AF65-F5344CB8AC3E}">
        <p14:creationId xmlns:p14="http://schemas.microsoft.com/office/powerpoint/2010/main" val="3139171780"/>
      </p:ext>
    </p:extLst>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77569253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731208534"/>
      </p:ext>
    </p:extLst>
  </p:cSld>
  <p:clrMapOvr>
    <a:masterClrMapping/>
  </p:clrMapOvr>
  <p:hf sldNum="0" hd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E8A20F3-7995-41B7-9BE0-065FA8990711}" type="datetime1">
              <a:rPr lang="id-ID" smtClean="0"/>
              <a:pPr/>
              <a:t>19/10/2021</a:t>
            </a:fld>
            <a:endParaRPr lang="id-ID"/>
          </a:p>
        </p:txBody>
      </p:sp>
      <p:sp>
        <p:nvSpPr>
          <p:cNvPr id="8" name="Footer Placeholder 7"/>
          <p:cNvSpPr>
            <a:spLocks noGrp="1"/>
          </p:cNvSpPr>
          <p:nvPr>
            <p:ph type="ftr" sz="quarter" idx="11"/>
          </p:nvPr>
        </p:nvSpPr>
        <p:spPr/>
        <p:txBody>
          <a:bodyPr/>
          <a:lstStyle/>
          <a:p>
            <a:r>
              <a:rPr lang="id-ID" smtClean="0"/>
              <a:t>www.rehberlikservisim.com</a:t>
            </a:r>
            <a:endParaRPr lang="id-ID"/>
          </a:p>
        </p:txBody>
      </p:sp>
      <p:sp>
        <p:nvSpPr>
          <p:cNvPr id="9" name="Slide Number Placeholder 8"/>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4142007524"/>
      </p:ext>
    </p:extLst>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DE8A20F3-7995-41B7-9BE0-065FA8990711}" type="datetime1">
              <a:rPr lang="id-ID" smtClean="0"/>
              <a:pPr/>
              <a:t>19/10/2021</a:t>
            </a:fld>
            <a:endParaRPr lang="id-ID"/>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493084870"/>
      </p:ext>
    </p:extLst>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A20F3-7995-41B7-9BE0-065FA8990711}" type="datetime1">
              <a:rPr lang="id-ID" smtClean="0"/>
              <a:pPr/>
              <a:t>19/10/2021</a:t>
            </a:fld>
            <a:endParaRPr lang="id-ID"/>
          </a:p>
        </p:txBody>
      </p:sp>
      <p:sp>
        <p:nvSpPr>
          <p:cNvPr id="3" name="Footer Placeholder 2"/>
          <p:cNvSpPr>
            <a:spLocks noGrp="1"/>
          </p:cNvSpPr>
          <p:nvPr>
            <p:ph type="ftr" sz="quarter" idx="11"/>
          </p:nvPr>
        </p:nvSpPr>
        <p:spPr/>
        <p:txBody>
          <a:bodyPr/>
          <a:lstStyle/>
          <a:p>
            <a:r>
              <a:rPr lang="id-ID" smtClean="0"/>
              <a:t>www.rehberlikservisim.com</a:t>
            </a:r>
            <a:endParaRPr lang="id-ID"/>
          </a:p>
        </p:txBody>
      </p:sp>
      <p:sp>
        <p:nvSpPr>
          <p:cNvPr id="4" name="Slide Number Placeholder 3"/>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96991781"/>
      </p:ext>
    </p:extLst>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tr-TR" smtClean="0"/>
              <a:t>Asıl başlık stili için tıklatın</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E8A20F3-7995-41B7-9BE0-065FA8990711}" type="datetime1">
              <a:rPr lang="id-ID" smtClean="0"/>
              <a:pPr/>
              <a:t>19/10/2021</a:t>
            </a:fld>
            <a:endParaRPr lang="id-ID"/>
          </a:p>
        </p:txBody>
      </p:sp>
      <p:sp>
        <p:nvSpPr>
          <p:cNvPr id="10" name="Footer Placeholder 9"/>
          <p:cNvSpPr>
            <a:spLocks noGrp="1"/>
          </p:cNvSpPr>
          <p:nvPr>
            <p:ph type="ftr" sz="quarter" idx="11"/>
          </p:nvPr>
        </p:nvSpPr>
        <p:spPr/>
        <p:txBody>
          <a:bodyPr/>
          <a:lstStyle/>
          <a:p>
            <a:r>
              <a:rPr lang="id-ID" smtClean="0"/>
              <a:t>www.rehberlikservisim.com</a:t>
            </a:r>
            <a:endParaRPr lang="id-ID"/>
          </a:p>
        </p:txBody>
      </p:sp>
      <p:sp>
        <p:nvSpPr>
          <p:cNvPr id="11" name="Slide Number Placeholder 10"/>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171368471"/>
      </p:ext>
    </p:extLst>
  </p:cSld>
  <p:clrMapOvr>
    <a:masterClrMapping/>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DE8A20F3-7995-41B7-9BE0-065FA8990711}" type="datetime1">
              <a:rPr lang="id-ID" smtClean="0"/>
              <a:pPr/>
              <a:t>19/10/2021</a:t>
            </a:fld>
            <a:endParaRPr lang="id-ID"/>
          </a:p>
        </p:txBody>
      </p:sp>
      <p:sp>
        <p:nvSpPr>
          <p:cNvPr id="10" name="Slide Number Placeholder 9"/>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80936245"/>
      </p:ext>
    </p:extLst>
  </p:cSld>
  <p:clrMapOvr>
    <a:masterClrMapping/>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E8A20F3-7995-41B7-9BE0-065FA8990711}" type="datetime1">
              <a:rPr lang="id-ID" smtClean="0"/>
              <a:pPr/>
              <a:t>19/10/2021</a:t>
            </a:fld>
            <a:endParaRPr lang="id-ID"/>
          </a:p>
        </p:txBody>
      </p:sp>
      <p:sp>
        <p:nvSpPr>
          <p:cNvPr id="8" name="Footer Placeholder 7"/>
          <p:cNvSpPr>
            <a:spLocks noGrp="1"/>
          </p:cNvSpPr>
          <p:nvPr>
            <p:ph type="ftr" sz="quarter" idx="11"/>
          </p:nvPr>
        </p:nvSpPr>
        <p:spPr/>
        <p:txBody>
          <a:bodyPr/>
          <a:lstStyle/>
          <a:p>
            <a:r>
              <a:rPr lang="id-ID" smtClean="0"/>
              <a:t>www.rehberlikservisim.com</a:t>
            </a:r>
            <a:endParaRPr lang="id-ID"/>
          </a:p>
        </p:txBody>
      </p:sp>
      <p:sp>
        <p:nvSpPr>
          <p:cNvPr id="9" name="Slide Number Placeholder 8"/>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910276430"/>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E8A20F3-7995-41B7-9BE0-065FA8990711}" type="datetime1">
              <a:rPr lang="id-ID" smtClean="0"/>
              <a:pPr/>
              <a:t>19/10/2021</a:t>
            </a:fld>
            <a:endParaRPr lang="id-ID"/>
          </a:p>
        </p:txBody>
      </p:sp>
      <p:sp>
        <p:nvSpPr>
          <p:cNvPr id="8" name="Footer Placeholder 7"/>
          <p:cNvSpPr>
            <a:spLocks noGrp="1"/>
          </p:cNvSpPr>
          <p:nvPr>
            <p:ph type="ftr" sz="quarter" idx="11"/>
          </p:nvPr>
        </p:nvSpPr>
        <p:spPr/>
        <p:txBody>
          <a:bodyPr/>
          <a:lstStyle/>
          <a:p>
            <a:r>
              <a:rPr lang="id-ID" smtClean="0"/>
              <a:t>www.rehberlikservisim.com</a:t>
            </a:r>
            <a:endParaRPr lang="id-ID"/>
          </a:p>
        </p:txBody>
      </p:sp>
      <p:sp>
        <p:nvSpPr>
          <p:cNvPr id="9" name="Slide Number Placeholder 8"/>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3924491853"/>
      </p:ext>
    </p:extLst>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r>
              <a:rPr lang="id-ID" smtClean="0"/>
              <a:t>www.rehberlikservisim.com</a:t>
            </a:r>
            <a:endParaRPr lang="id-ID"/>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894ECE0B-6A48-4FB3-98FF-149C947D6D9D}" type="slidenum">
              <a:rPr lang="id-ID" smtClean="0"/>
              <a:pPr/>
              <a:t>‹#›</a:t>
            </a:fld>
            <a:endParaRPr lang="id-ID"/>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321704"/>
      </p:ext>
    </p:extLst>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432091040"/>
      </p:ext>
    </p:extLst>
  </p:cSld>
  <p:clrMapOvr>
    <a:masterClrMapping/>
  </p:clrMapOvr>
  <p:hf sldNum="0" hd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r>
              <a:rPr lang="id-ID" smtClean="0"/>
              <a:t>www.rehberlikservisim.com</a:t>
            </a:r>
            <a:endParaRPr lang="id-ID"/>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894ECE0B-6A48-4FB3-98FF-149C947D6D9D}" type="slidenum">
              <a:rPr lang="id-ID" smtClean="0"/>
              <a:pPr/>
              <a:t>‹#›</a:t>
            </a:fld>
            <a:endParaRPr lang="id-ID"/>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99436049"/>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56058" y="3073398"/>
            <a:ext cx="3658793" cy="27178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3073398"/>
            <a:ext cx="3656408" cy="27178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E8A20F3-7995-41B7-9BE0-065FA8990711}" type="datetime1">
              <a:rPr lang="id-ID" smtClean="0"/>
              <a:pPr/>
              <a:t>19/10/2021</a:t>
            </a:fld>
            <a:endParaRPr lang="id-ID"/>
          </a:p>
        </p:txBody>
      </p:sp>
      <p:sp>
        <p:nvSpPr>
          <p:cNvPr id="8" name="Footer Placeholder 7"/>
          <p:cNvSpPr>
            <a:spLocks noGrp="1"/>
          </p:cNvSpPr>
          <p:nvPr>
            <p:ph type="ftr" sz="quarter" idx="11"/>
          </p:nvPr>
        </p:nvSpPr>
        <p:spPr/>
        <p:txBody>
          <a:bodyPr/>
          <a:lstStyle/>
          <a:p>
            <a:r>
              <a:rPr lang="id-ID" smtClean="0"/>
              <a:t>www.rehberlikservisim.com</a:t>
            </a:r>
            <a:endParaRPr lang="id-ID"/>
          </a:p>
        </p:txBody>
      </p:sp>
      <p:sp>
        <p:nvSpPr>
          <p:cNvPr id="9" name="Slide Number Placeholder 8"/>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284228709"/>
      </p:ext>
    </p:extLst>
  </p:cSld>
  <p:clrMapOvr>
    <a:masterClrMapping/>
  </p:clrMapOvr>
  <p:hf sldNum="0" hd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p:txBody>
          <a:bodyPr/>
          <a:lstStyle/>
          <a:p>
            <a:r>
              <a:rPr lang="id-ID" smtClean="0"/>
              <a:t>www.rehberlikservisim.com</a:t>
            </a:r>
            <a:endParaRPr lang="id-ID"/>
          </a:p>
        </p:txBody>
      </p:sp>
      <p:sp>
        <p:nvSpPr>
          <p:cNvPr id="7" name="Slide Number Placeholder 6"/>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3727889669"/>
      </p:ext>
    </p:extLst>
  </p:cSld>
  <p:clrMapOvr>
    <a:masterClrMapping/>
  </p:clrMapOvr>
  <p:hf sldNum="0" hdr="0" dt="0"/>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941832" y="2909102"/>
            <a:ext cx="3611880" cy="299639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975398" y="2909102"/>
            <a:ext cx="3611880" cy="299639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E8A20F3-7995-41B7-9BE0-065FA8990711}" type="datetime1">
              <a:rPr lang="id-ID" smtClean="0"/>
              <a:pPr/>
              <a:t>19/10/2021</a:t>
            </a:fld>
            <a:endParaRPr lang="id-ID"/>
          </a:p>
        </p:txBody>
      </p:sp>
      <p:sp>
        <p:nvSpPr>
          <p:cNvPr id="8" name="Footer Placeholder 7"/>
          <p:cNvSpPr>
            <a:spLocks noGrp="1"/>
          </p:cNvSpPr>
          <p:nvPr>
            <p:ph type="ftr" sz="quarter" idx="11"/>
          </p:nvPr>
        </p:nvSpPr>
        <p:spPr/>
        <p:txBody>
          <a:bodyPr/>
          <a:lstStyle/>
          <a:p>
            <a:r>
              <a:rPr lang="id-ID" smtClean="0"/>
              <a:t>www.rehberlikservisim.com</a:t>
            </a:r>
            <a:endParaRPr lang="id-ID"/>
          </a:p>
        </p:txBody>
      </p:sp>
      <p:sp>
        <p:nvSpPr>
          <p:cNvPr id="9" name="Slide Number Placeholder 8"/>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3278351971"/>
      </p:ext>
    </p:extLst>
  </p:cSld>
  <p:clrMapOvr>
    <a:masterClrMapping/>
  </p:clrMapOvr>
  <p:hf sldNum="0" hdr="0" dt="0"/>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E8A20F3-7995-41B7-9BE0-065FA8990711}" type="datetime1">
              <a:rPr lang="id-ID" smtClean="0"/>
              <a:pPr/>
              <a:t>19/10/2021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4233937470"/>
      </p:ext>
    </p:extLst>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A20F3-7995-41B7-9BE0-065FA8990711}" type="datetime1">
              <a:rPr lang="id-ID" smtClean="0"/>
              <a:pPr/>
              <a:t>19/10/2021</a:t>
            </a:fld>
            <a:endParaRPr lang="id-ID"/>
          </a:p>
        </p:txBody>
      </p:sp>
      <p:sp>
        <p:nvSpPr>
          <p:cNvPr id="3" name="Footer Placeholder 2"/>
          <p:cNvSpPr>
            <a:spLocks noGrp="1"/>
          </p:cNvSpPr>
          <p:nvPr>
            <p:ph type="ftr" sz="quarter" idx="11"/>
          </p:nvPr>
        </p:nvSpPr>
        <p:spPr/>
        <p:txBody>
          <a:bodyPr/>
          <a:lstStyle/>
          <a:p>
            <a:r>
              <a:rPr lang="id-ID" smtClean="0"/>
              <a:t>www.rehberlikservisim.com</a:t>
            </a:r>
            <a:endParaRPr lang="id-ID"/>
          </a:p>
        </p:txBody>
      </p:sp>
      <p:sp>
        <p:nvSpPr>
          <p:cNvPr id="4" name="Slide Number Placeholder 3"/>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3379627144"/>
      </p:ext>
    </p:extLst>
  </p:cSld>
  <p:clrMapOvr>
    <a:masterClrMapping/>
  </p:clrMapOvr>
  <p:hf sldNum="0" hdr="0" dt="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tr-TR" smtClean="0"/>
              <a:t>Asıl başlık stili için tıklatın</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573789" y="6375679"/>
            <a:ext cx="925016" cy="348462"/>
          </a:xfrm>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a:xfrm>
            <a:off x="1577716" y="6375679"/>
            <a:ext cx="2611634" cy="345796"/>
          </a:xfrm>
        </p:spPr>
        <p:txBody>
          <a:bodyPr/>
          <a:lstStyle/>
          <a:p>
            <a:r>
              <a:rPr lang="id-ID" smtClean="0"/>
              <a:t>www.rehberlikservisim.com</a:t>
            </a:r>
            <a:endParaRPr lang="id-ID"/>
          </a:p>
        </p:txBody>
      </p:sp>
      <p:sp>
        <p:nvSpPr>
          <p:cNvPr id="7" name="Slide Number Placeholder 6"/>
          <p:cNvSpPr>
            <a:spLocks noGrp="1"/>
          </p:cNvSpPr>
          <p:nvPr>
            <p:ph type="sldNum" sz="quarter" idx="12"/>
          </p:nvPr>
        </p:nvSpPr>
        <p:spPr>
          <a:xfrm>
            <a:off x="4268261" y="6375679"/>
            <a:ext cx="924342" cy="345796"/>
          </a:xfrm>
        </p:spPr>
        <p:txBody>
          <a:bodyPr/>
          <a:lstStyle/>
          <a:p>
            <a:fld id="{894ECE0B-6A48-4FB3-98FF-149C947D6D9D}" type="slidenum">
              <a:rPr lang="id-ID" smtClean="0"/>
              <a:pPr/>
              <a:t>‹#›</a:t>
            </a:fld>
            <a:endParaRPr lang="id-ID"/>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2146220"/>
      </p:ext>
    </p:extLst>
  </p:cSld>
  <p:clrMapOvr>
    <a:masterClrMapping/>
  </p:clrMapOvr>
  <p:hf sldNum="0" hdr="0" dt="0"/>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574463" y="6375679"/>
            <a:ext cx="924342" cy="348462"/>
          </a:xfrm>
        </p:spPr>
        <p:txBody>
          <a:bodyPr/>
          <a:lstStyle/>
          <a:p>
            <a:fld id="{DE8A20F3-7995-41B7-9BE0-065FA8990711}" type="datetime1">
              <a:rPr lang="id-ID" smtClean="0"/>
              <a:pPr/>
              <a:t>19/10/2021</a:t>
            </a:fld>
            <a:endParaRPr lang="id-ID"/>
          </a:p>
        </p:txBody>
      </p:sp>
      <p:sp>
        <p:nvSpPr>
          <p:cNvPr id="6" name="Footer Placeholder 5"/>
          <p:cNvSpPr>
            <a:spLocks noGrp="1"/>
          </p:cNvSpPr>
          <p:nvPr>
            <p:ph type="ftr" sz="quarter" idx="11"/>
          </p:nvPr>
        </p:nvSpPr>
        <p:spPr>
          <a:xfrm>
            <a:off x="1577716" y="6375679"/>
            <a:ext cx="2611634" cy="345796"/>
          </a:xfrm>
        </p:spPr>
        <p:txBody>
          <a:bodyPr/>
          <a:lstStyle/>
          <a:p>
            <a:r>
              <a:rPr lang="id-ID" smtClean="0"/>
              <a:t>www.rehberlikservisim.com</a:t>
            </a:r>
            <a:endParaRPr lang="id-ID"/>
          </a:p>
        </p:txBody>
      </p:sp>
      <p:sp>
        <p:nvSpPr>
          <p:cNvPr id="7" name="Slide Number Placeholder 6"/>
          <p:cNvSpPr>
            <a:spLocks noGrp="1"/>
          </p:cNvSpPr>
          <p:nvPr>
            <p:ph type="sldNum" sz="quarter" idx="12"/>
          </p:nvPr>
        </p:nvSpPr>
        <p:spPr>
          <a:xfrm>
            <a:off x="4256153" y="6375679"/>
            <a:ext cx="947460" cy="345796"/>
          </a:xfrm>
        </p:spPr>
        <p:txBody>
          <a:bodyPr/>
          <a:lstStyle/>
          <a:p>
            <a:fld id="{894ECE0B-6A48-4FB3-98FF-149C947D6D9D}" type="slidenum">
              <a:rPr lang="id-ID" smtClean="0"/>
              <a:pPr/>
              <a:t>‹#›</a:t>
            </a:fld>
            <a:endParaRPr lang="id-ID"/>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1588421"/>
      </p:ext>
    </p:extLst>
  </p:cSld>
  <p:clrMapOvr>
    <a:masterClrMapping/>
  </p:clrMapOvr>
  <p:hf sldNum="0" hd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688848106"/>
      </p:ext>
    </p:extLst>
  </p:cSld>
  <p:clrMapOvr>
    <a:masterClrMapping/>
  </p:clrMapOvr>
  <p:hf sldNum="0" hd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8A20F3-7995-41B7-9BE0-065FA8990711}" type="datetime1">
              <a:rPr lang="id-ID" smtClean="0"/>
              <a:pPr/>
              <a:t>19/10/2021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2229634263"/>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E8A20F3-7995-41B7-9BE0-065FA8990711}" type="datetime1">
              <a:rPr lang="id-ID" smtClean="0"/>
              <a:pPr/>
              <a:t>19/10/2021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820891669"/>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2.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7.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8.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microsoft.com/office/2007/relationships/hdphoto" Target="../media/hdphoto1.wdp"/></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A20F3-7995-41B7-9BE0-065FA8990711}" type="datetime1">
              <a:rPr lang="id-ID" smtClean="0"/>
              <a:pPr/>
              <a:t>19/10/2021</a:t>
            </a:fld>
            <a:endParaRPr lang="id-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smtClean="0"/>
              <a:t>www.rehberlikservisim.com</a:t>
            </a:r>
            <a:endParaRPr lang="id-ID"/>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ECE0B-6A48-4FB3-98FF-149C947D6D9D}" type="slidenum">
              <a:rPr lang="id-ID" smtClean="0"/>
              <a:pPr/>
              <a:t>‹#›</a:t>
            </a:fld>
            <a:endParaRPr lang="id-ID"/>
          </a:p>
        </p:txBody>
      </p:sp>
    </p:spTree>
    <p:extLst>
      <p:ext uri="{BB962C8B-B14F-4D97-AF65-F5344CB8AC3E}">
        <p14:creationId xmlns:p14="http://schemas.microsoft.com/office/powerpoint/2010/main" val="111343205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692" r:id="rId3"/>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E8A20F3-7995-41B7-9BE0-065FA8990711}" type="datetime1">
              <a:rPr lang="id-ID" smtClean="0"/>
              <a:pPr/>
              <a:t>19/10/2021</a:t>
            </a:fld>
            <a:endParaRPr lang="id-ID"/>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id-ID" smtClean="0"/>
              <a:t>www.rehberlikservisim.com</a:t>
            </a:r>
            <a:endParaRPr lang="id-ID"/>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94ECE0B-6A48-4FB3-98FF-149C947D6D9D}" type="slidenum">
              <a:rPr lang="id-ID" smtClean="0"/>
              <a:pPr/>
              <a:t>‹#›</a:t>
            </a:fld>
            <a:endParaRPr lang="id-ID"/>
          </a:p>
        </p:txBody>
      </p:sp>
    </p:spTree>
    <p:extLst>
      <p:ext uri="{BB962C8B-B14F-4D97-AF65-F5344CB8AC3E}">
        <p14:creationId xmlns:p14="http://schemas.microsoft.com/office/powerpoint/2010/main" val="895191231"/>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DE8A20F3-7995-41B7-9BE0-065FA8990711}" type="datetime1">
              <a:rPr lang="id-ID" smtClean="0"/>
              <a:pPr/>
              <a:t>19/10/2021</a:t>
            </a:fld>
            <a:endParaRPr lang="id-ID"/>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r>
              <a:rPr lang="id-ID" smtClean="0"/>
              <a:t>www.rehberlikservisim.com</a:t>
            </a:r>
            <a:endParaRPr lang="id-ID"/>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894ECE0B-6A48-4FB3-98FF-149C947D6D9D}" type="slidenum">
              <a:rPr lang="id-ID" smtClean="0"/>
              <a:pPr/>
              <a:t>‹#›</a:t>
            </a:fld>
            <a:endParaRPr lang="id-ID"/>
          </a:p>
        </p:txBody>
      </p:sp>
    </p:spTree>
    <p:extLst>
      <p:ext uri="{BB962C8B-B14F-4D97-AF65-F5344CB8AC3E}">
        <p14:creationId xmlns:p14="http://schemas.microsoft.com/office/powerpoint/2010/main" val="68887627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DE8A20F3-7995-41B7-9BE0-065FA8990711}" type="datetime1">
              <a:rPr lang="id-ID" smtClean="0"/>
              <a:pPr/>
              <a:t>19/10/2021</a:t>
            </a:fld>
            <a:endParaRPr lang="id-ID"/>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r>
              <a:rPr lang="id-ID" smtClean="0"/>
              <a:t>www.rehberlikservisim.com</a:t>
            </a:r>
            <a:endParaRPr lang="id-ID"/>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894ECE0B-6A48-4FB3-98FF-149C947D6D9D}" type="slidenum">
              <a:rPr lang="id-ID" smtClean="0"/>
              <a:pPr/>
              <a:t>‹#›</a:t>
            </a:fld>
            <a:endParaRPr lang="id-ID"/>
          </a:p>
        </p:txBody>
      </p:sp>
    </p:spTree>
    <p:extLst>
      <p:ext uri="{BB962C8B-B14F-4D97-AF65-F5344CB8AC3E}">
        <p14:creationId xmlns:p14="http://schemas.microsoft.com/office/powerpoint/2010/main" val="289748487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E8A20F3-7995-41B7-9BE0-065FA8990711}" type="datetime1">
              <a:rPr lang="id-ID" smtClean="0"/>
              <a:pPr/>
              <a:t>19/10/2021</a:t>
            </a:fld>
            <a:endParaRPr lang="id-ID"/>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id-ID" smtClean="0"/>
              <a:t>www.rehberlikservisim.com</a:t>
            </a:r>
            <a:endParaRPr lang="id-ID"/>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94ECE0B-6A48-4FB3-98FF-149C947D6D9D}" type="slidenum">
              <a:rPr lang="id-ID" smtClean="0"/>
              <a:pPr/>
              <a:t>‹#›</a:t>
            </a:fld>
            <a:endParaRPr lang="id-ID"/>
          </a:p>
        </p:txBody>
      </p:sp>
    </p:spTree>
    <p:extLst>
      <p:ext uri="{BB962C8B-B14F-4D97-AF65-F5344CB8AC3E}">
        <p14:creationId xmlns:p14="http://schemas.microsoft.com/office/powerpoint/2010/main" val="496594211"/>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hf sldNum="0" hd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DE8A20F3-7995-41B7-9BE0-065FA8990711}" type="datetime1">
              <a:rPr lang="id-ID" smtClean="0"/>
              <a:pPr/>
              <a:t>19/10/2021</a:t>
            </a:fld>
            <a:endParaRPr lang="id-ID"/>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r>
              <a:rPr lang="id-ID" smtClean="0"/>
              <a:t>www.rehberlikservisim.com</a:t>
            </a:r>
            <a:endParaRPr lang="id-ID"/>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894ECE0B-6A48-4FB3-98FF-149C947D6D9D}" type="slidenum">
              <a:rPr lang="id-ID" smtClean="0"/>
              <a:pPr/>
              <a:t>‹#›</a:t>
            </a:fld>
            <a:endParaRPr lang="id-ID"/>
          </a:p>
        </p:txBody>
      </p:sp>
    </p:spTree>
    <p:extLst>
      <p:ext uri="{BB962C8B-B14F-4D97-AF65-F5344CB8AC3E}">
        <p14:creationId xmlns:p14="http://schemas.microsoft.com/office/powerpoint/2010/main" val="78785874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sldNum="0" hd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DE8A20F3-7995-41B7-9BE0-065FA8990711}" type="datetime1">
              <a:rPr lang="id-ID" smtClean="0"/>
              <a:pPr/>
              <a:t>19/10/2021</a:t>
            </a:fld>
            <a:endParaRPr lang="id-ID"/>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r>
              <a:rPr lang="id-ID" smtClean="0"/>
              <a:t>www.rehberlikservisim.com</a:t>
            </a:r>
            <a:endParaRPr lang="id-ID"/>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894ECE0B-6A48-4FB3-98FF-149C947D6D9D}" type="slidenum">
              <a:rPr lang="id-ID" smtClean="0"/>
              <a:pPr/>
              <a:t>‹#›</a:t>
            </a:fld>
            <a:endParaRPr lang="id-ID"/>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08657216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sldNum="0" hd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pos="594">
          <p15:clr>
            <a:srgbClr val="F26B43"/>
          </p15:clr>
        </p15:guide>
        <p15:guide id="4294967295" pos="54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Yuvarlatılmış Dikdörtgen"/>
          <p:cNvSpPr/>
          <p:nvPr/>
        </p:nvSpPr>
        <p:spPr>
          <a:xfrm>
            <a:off x="0" y="0"/>
            <a:ext cx="9258301" cy="21526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
        <p:nvSpPr>
          <p:cNvPr id="6" name="Freeform 5"/>
          <p:cNvSpPr>
            <a:spLocks/>
          </p:cNvSpPr>
          <p:nvPr/>
        </p:nvSpPr>
        <p:spPr bwMode="auto">
          <a:xfrm>
            <a:off x="5443202" y="2777728"/>
            <a:ext cx="1377554" cy="651272"/>
          </a:xfrm>
          <a:custGeom>
            <a:avLst/>
            <a:gdLst>
              <a:gd name="T0" fmla="*/ 180 w 662"/>
              <a:gd name="T1" fmla="*/ 303 h 312"/>
              <a:gd name="T2" fmla="*/ 229 w 662"/>
              <a:gd name="T3" fmla="*/ 273 h 312"/>
              <a:gd name="T4" fmla="*/ 444 w 662"/>
              <a:gd name="T5" fmla="*/ 286 h 312"/>
              <a:gd name="T6" fmla="*/ 478 w 662"/>
              <a:gd name="T7" fmla="*/ 312 h 312"/>
              <a:gd name="T8" fmla="*/ 662 w 662"/>
              <a:gd name="T9" fmla="*/ 128 h 312"/>
              <a:gd name="T10" fmla="*/ 423 w 662"/>
              <a:gd name="T11" fmla="*/ 9 h 312"/>
              <a:gd name="T12" fmla="*/ 364 w 662"/>
              <a:gd name="T13" fmla="*/ 2 h 312"/>
              <a:gd name="T14" fmla="*/ 360 w 662"/>
              <a:gd name="T15" fmla="*/ 1 h 312"/>
              <a:gd name="T16" fmla="*/ 329 w 662"/>
              <a:gd name="T17" fmla="*/ 0 h 312"/>
              <a:gd name="T18" fmla="*/ 281 w 662"/>
              <a:gd name="T19" fmla="*/ 3 h 312"/>
              <a:gd name="T20" fmla="*/ 261 w 662"/>
              <a:gd name="T21" fmla="*/ 5 h 312"/>
              <a:gd name="T22" fmla="*/ 16 w 662"/>
              <a:gd name="T23" fmla="*/ 110 h 312"/>
              <a:gd name="T24" fmla="*/ 0 w 662"/>
              <a:gd name="T25" fmla="*/ 124 h 312"/>
              <a:gd name="T26" fmla="*/ 180 w 662"/>
              <a:gd name="T27" fmla="*/ 30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 h="312">
                <a:moveTo>
                  <a:pt x="180" y="303"/>
                </a:moveTo>
                <a:cubicBezTo>
                  <a:pt x="194" y="292"/>
                  <a:pt x="211" y="281"/>
                  <a:pt x="229" y="273"/>
                </a:cubicBezTo>
                <a:cubicBezTo>
                  <a:pt x="302" y="238"/>
                  <a:pt x="375" y="244"/>
                  <a:pt x="444" y="286"/>
                </a:cubicBezTo>
                <a:cubicBezTo>
                  <a:pt x="456" y="294"/>
                  <a:pt x="467" y="303"/>
                  <a:pt x="478" y="312"/>
                </a:cubicBezTo>
                <a:cubicBezTo>
                  <a:pt x="662" y="128"/>
                  <a:pt x="662" y="128"/>
                  <a:pt x="662" y="128"/>
                </a:cubicBezTo>
                <a:cubicBezTo>
                  <a:pt x="595" y="67"/>
                  <a:pt x="515" y="28"/>
                  <a:pt x="423" y="9"/>
                </a:cubicBezTo>
                <a:cubicBezTo>
                  <a:pt x="404" y="6"/>
                  <a:pt x="384" y="4"/>
                  <a:pt x="364" y="2"/>
                </a:cubicBezTo>
                <a:cubicBezTo>
                  <a:pt x="363" y="2"/>
                  <a:pt x="361" y="1"/>
                  <a:pt x="360" y="1"/>
                </a:cubicBezTo>
                <a:cubicBezTo>
                  <a:pt x="358" y="1"/>
                  <a:pt x="343" y="0"/>
                  <a:pt x="329" y="0"/>
                </a:cubicBezTo>
                <a:cubicBezTo>
                  <a:pt x="313" y="1"/>
                  <a:pt x="292" y="1"/>
                  <a:pt x="281" y="3"/>
                </a:cubicBezTo>
                <a:cubicBezTo>
                  <a:pt x="274" y="3"/>
                  <a:pt x="267" y="4"/>
                  <a:pt x="261" y="5"/>
                </a:cubicBezTo>
                <a:cubicBezTo>
                  <a:pt x="169" y="17"/>
                  <a:pt x="88" y="52"/>
                  <a:pt x="16" y="110"/>
                </a:cubicBezTo>
                <a:cubicBezTo>
                  <a:pt x="11" y="114"/>
                  <a:pt x="5" y="119"/>
                  <a:pt x="0" y="124"/>
                </a:cubicBezTo>
                <a:lnTo>
                  <a:pt x="180" y="303"/>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7" name="Freeform 6"/>
          <p:cNvSpPr>
            <a:spLocks/>
          </p:cNvSpPr>
          <p:nvPr/>
        </p:nvSpPr>
        <p:spPr bwMode="auto">
          <a:xfrm>
            <a:off x="1154572" y="3046809"/>
            <a:ext cx="4661297" cy="1514475"/>
          </a:xfrm>
          <a:custGeom>
            <a:avLst/>
            <a:gdLst>
              <a:gd name="T0" fmla="*/ 1927 w 2239"/>
              <a:gd name="T1" fmla="*/ 472 h 726"/>
              <a:gd name="T2" fmla="*/ 1939 w 2239"/>
              <a:gd name="T3" fmla="*/ 503 h 726"/>
              <a:gd name="T4" fmla="*/ 2054 w 2239"/>
              <a:gd name="T5" fmla="*/ 667 h 726"/>
              <a:gd name="T6" fmla="*/ 2239 w 2239"/>
              <a:gd name="T7" fmla="*/ 482 h 726"/>
              <a:gd name="T8" fmla="*/ 2206 w 2239"/>
              <a:gd name="T9" fmla="*/ 445 h 726"/>
              <a:gd name="T10" fmla="*/ 2169 w 2239"/>
              <a:gd name="T11" fmla="*/ 316 h 726"/>
              <a:gd name="T12" fmla="*/ 2234 w 2239"/>
              <a:gd name="T13" fmla="*/ 180 h 726"/>
              <a:gd name="T14" fmla="*/ 2054 w 2239"/>
              <a:gd name="T15" fmla="*/ 0 h 726"/>
              <a:gd name="T16" fmla="*/ 1933 w 2239"/>
              <a:gd name="T17" fmla="*/ 177 h 726"/>
              <a:gd name="T18" fmla="*/ 1874 w 2239"/>
              <a:gd name="T19" fmla="*/ 208 h 726"/>
              <a:gd name="T20" fmla="*/ 87 w 2239"/>
              <a:gd name="T21" fmla="*/ 208 h 726"/>
              <a:gd name="T22" fmla="*/ 26 w 2239"/>
              <a:gd name="T23" fmla="*/ 234 h 726"/>
              <a:gd name="T24" fmla="*/ 0 w 2239"/>
              <a:gd name="T25" fmla="*/ 295 h 726"/>
              <a:gd name="T26" fmla="*/ 0 w 2239"/>
              <a:gd name="T27" fmla="*/ 355 h 726"/>
              <a:gd name="T28" fmla="*/ 26 w 2239"/>
              <a:gd name="T29" fmla="*/ 417 h 726"/>
              <a:gd name="T30" fmla="*/ 87 w 2239"/>
              <a:gd name="T31" fmla="*/ 442 h 726"/>
              <a:gd name="T32" fmla="*/ 127 w 2239"/>
              <a:gd name="T33" fmla="*/ 442 h 726"/>
              <a:gd name="T34" fmla="*/ 161 w 2239"/>
              <a:gd name="T35" fmla="*/ 456 h 726"/>
              <a:gd name="T36" fmla="*/ 176 w 2239"/>
              <a:gd name="T37" fmla="*/ 491 h 726"/>
              <a:gd name="T38" fmla="*/ 176 w 2239"/>
              <a:gd name="T39" fmla="*/ 569 h 726"/>
              <a:gd name="T40" fmla="*/ 224 w 2239"/>
              <a:gd name="T41" fmla="*/ 618 h 726"/>
              <a:gd name="T42" fmla="*/ 242 w 2239"/>
              <a:gd name="T43" fmla="*/ 618 h 726"/>
              <a:gd name="T44" fmla="*/ 291 w 2239"/>
              <a:gd name="T45" fmla="*/ 667 h 726"/>
              <a:gd name="T46" fmla="*/ 291 w 2239"/>
              <a:gd name="T47" fmla="*/ 678 h 726"/>
              <a:gd name="T48" fmla="*/ 305 w 2239"/>
              <a:gd name="T49" fmla="*/ 712 h 726"/>
              <a:gd name="T50" fmla="*/ 340 w 2239"/>
              <a:gd name="T51" fmla="*/ 726 h 726"/>
              <a:gd name="T52" fmla="*/ 455 w 2239"/>
              <a:gd name="T53" fmla="*/ 726 h 726"/>
              <a:gd name="T54" fmla="*/ 504 w 2239"/>
              <a:gd name="T55" fmla="*/ 677 h 726"/>
              <a:gd name="T56" fmla="*/ 504 w 2239"/>
              <a:gd name="T57" fmla="*/ 667 h 726"/>
              <a:gd name="T58" fmla="*/ 553 w 2239"/>
              <a:gd name="T59" fmla="*/ 618 h 726"/>
              <a:gd name="T60" fmla="*/ 570 w 2239"/>
              <a:gd name="T61" fmla="*/ 618 h 726"/>
              <a:gd name="T62" fmla="*/ 605 w 2239"/>
              <a:gd name="T63" fmla="*/ 603 h 726"/>
              <a:gd name="T64" fmla="*/ 619 w 2239"/>
              <a:gd name="T65" fmla="*/ 569 h 726"/>
              <a:gd name="T66" fmla="*/ 619 w 2239"/>
              <a:gd name="T67" fmla="*/ 491 h 726"/>
              <a:gd name="T68" fmla="*/ 668 w 2239"/>
              <a:gd name="T69" fmla="*/ 442 h 726"/>
              <a:gd name="T70" fmla="*/ 1797 w 2239"/>
              <a:gd name="T71" fmla="*/ 441 h 726"/>
              <a:gd name="T72" fmla="*/ 1927 w 2239"/>
              <a:gd name="T73" fmla="*/ 472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39" h="726">
                <a:moveTo>
                  <a:pt x="1927" y="472"/>
                </a:moveTo>
                <a:cubicBezTo>
                  <a:pt x="1931" y="483"/>
                  <a:pt x="1935" y="493"/>
                  <a:pt x="1939" y="503"/>
                </a:cubicBezTo>
                <a:cubicBezTo>
                  <a:pt x="1966" y="568"/>
                  <a:pt x="2005" y="622"/>
                  <a:pt x="2054" y="667"/>
                </a:cubicBezTo>
                <a:cubicBezTo>
                  <a:pt x="2239" y="482"/>
                  <a:pt x="2239" y="482"/>
                  <a:pt x="2239" y="482"/>
                </a:cubicBezTo>
                <a:cubicBezTo>
                  <a:pt x="2227" y="471"/>
                  <a:pt x="2216" y="459"/>
                  <a:pt x="2206" y="445"/>
                </a:cubicBezTo>
                <a:cubicBezTo>
                  <a:pt x="2177" y="407"/>
                  <a:pt x="2165" y="363"/>
                  <a:pt x="2169" y="316"/>
                </a:cubicBezTo>
                <a:cubicBezTo>
                  <a:pt x="2173" y="259"/>
                  <a:pt x="2196" y="213"/>
                  <a:pt x="2234" y="180"/>
                </a:cubicBezTo>
                <a:cubicBezTo>
                  <a:pt x="2054" y="0"/>
                  <a:pt x="2054" y="0"/>
                  <a:pt x="2054" y="0"/>
                </a:cubicBezTo>
                <a:cubicBezTo>
                  <a:pt x="1991" y="59"/>
                  <a:pt x="1941" y="140"/>
                  <a:pt x="1933" y="177"/>
                </a:cubicBezTo>
                <a:cubicBezTo>
                  <a:pt x="1933" y="178"/>
                  <a:pt x="1932" y="207"/>
                  <a:pt x="1874" y="208"/>
                </a:cubicBezTo>
                <a:cubicBezTo>
                  <a:pt x="1491" y="211"/>
                  <a:pt x="544" y="208"/>
                  <a:pt x="87" y="208"/>
                </a:cubicBezTo>
                <a:cubicBezTo>
                  <a:pt x="64" y="208"/>
                  <a:pt x="42" y="217"/>
                  <a:pt x="26" y="234"/>
                </a:cubicBezTo>
                <a:cubicBezTo>
                  <a:pt x="9" y="250"/>
                  <a:pt x="0" y="272"/>
                  <a:pt x="0" y="295"/>
                </a:cubicBezTo>
                <a:cubicBezTo>
                  <a:pt x="0" y="355"/>
                  <a:pt x="0" y="355"/>
                  <a:pt x="0" y="355"/>
                </a:cubicBezTo>
                <a:cubicBezTo>
                  <a:pt x="0" y="378"/>
                  <a:pt x="9" y="400"/>
                  <a:pt x="26" y="417"/>
                </a:cubicBezTo>
                <a:cubicBezTo>
                  <a:pt x="42" y="433"/>
                  <a:pt x="64" y="442"/>
                  <a:pt x="87" y="442"/>
                </a:cubicBezTo>
                <a:cubicBezTo>
                  <a:pt x="100" y="442"/>
                  <a:pt x="113" y="442"/>
                  <a:pt x="127" y="442"/>
                </a:cubicBezTo>
                <a:cubicBezTo>
                  <a:pt x="140" y="442"/>
                  <a:pt x="152" y="447"/>
                  <a:pt x="161" y="456"/>
                </a:cubicBezTo>
                <a:cubicBezTo>
                  <a:pt x="171" y="465"/>
                  <a:pt x="176" y="478"/>
                  <a:pt x="176" y="491"/>
                </a:cubicBezTo>
                <a:cubicBezTo>
                  <a:pt x="176" y="569"/>
                  <a:pt x="176" y="569"/>
                  <a:pt x="176" y="569"/>
                </a:cubicBezTo>
                <a:cubicBezTo>
                  <a:pt x="176" y="596"/>
                  <a:pt x="198" y="618"/>
                  <a:pt x="224" y="618"/>
                </a:cubicBezTo>
                <a:cubicBezTo>
                  <a:pt x="242" y="618"/>
                  <a:pt x="242" y="618"/>
                  <a:pt x="242" y="618"/>
                </a:cubicBezTo>
                <a:cubicBezTo>
                  <a:pt x="269" y="618"/>
                  <a:pt x="291" y="640"/>
                  <a:pt x="291" y="667"/>
                </a:cubicBezTo>
                <a:cubicBezTo>
                  <a:pt x="291" y="678"/>
                  <a:pt x="291" y="678"/>
                  <a:pt x="291" y="678"/>
                </a:cubicBezTo>
                <a:cubicBezTo>
                  <a:pt x="291" y="691"/>
                  <a:pt x="296" y="703"/>
                  <a:pt x="305" y="712"/>
                </a:cubicBezTo>
                <a:cubicBezTo>
                  <a:pt x="314" y="721"/>
                  <a:pt x="327" y="726"/>
                  <a:pt x="340" y="726"/>
                </a:cubicBezTo>
                <a:cubicBezTo>
                  <a:pt x="455" y="726"/>
                  <a:pt x="455" y="726"/>
                  <a:pt x="455" y="726"/>
                </a:cubicBezTo>
                <a:cubicBezTo>
                  <a:pt x="482" y="726"/>
                  <a:pt x="504" y="704"/>
                  <a:pt x="504" y="677"/>
                </a:cubicBezTo>
                <a:cubicBezTo>
                  <a:pt x="504" y="667"/>
                  <a:pt x="504" y="667"/>
                  <a:pt x="504" y="667"/>
                </a:cubicBezTo>
                <a:cubicBezTo>
                  <a:pt x="504" y="640"/>
                  <a:pt x="526" y="618"/>
                  <a:pt x="553" y="618"/>
                </a:cubicBezTo>
                <a:cubicBezTo>
                  <a:pt x="570" y="618"/>
                  <a:pt x="570" y="618"/>
                  <a:pt x="570" y="618"/>
                </a:cubicBezTo>
                <a:cubicBezTo>
                  <a:pt x="583" y="618"/>
                  <a:pt x="596" y="613"/>
                  <a:pt x="605" y="603"/>
                </a:cubicBezTo>
                <a:cubicBezTo>
                  <a:pt x="614" y="594"/>
                  <a:pt x="619" y="582"/>
                  <a:pt x="619" y="569"/>
                </a:cubicBezTo>
                <a:cubicBezTo>
                  <a:pt x="619" y="491"/>
                  <a:pt x="619" y="491"/>
                  <a:pt x="619" y="491"/>
                </a:cubicBezTo>
                <a:cubicBezTo>
                  <a:pt x="619" y="464"/>
                  <a:pt x="641" y="442"/>
                  <a:pt x="668" y="442"/>
                </a:cubicBezTo>
                <a:cubicBezTo>
                  <a:pt x="1092" y="442"/>
                  <a:pt x="1570" y="441"/>
                  <a:pt x="1797" y="441"/>
                </a:cubicBezTo>
                <a:cubicBezTo>
                  <a:pt x="1863" y="441"/>
                  <a:pt x="1922" y="455"/>
                  <a:pt x="1927" y="472"/>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8" name="Freeform 7"/>
          <p:cNvSpPr>
            <a:spLocks/>
          </p:cNvSpPr>
          <p:nvPr/>
        </p:nvSpPr>
        <p:spPr bwMode="auto">
          <a:xfrm>
            <a:off x="5443202" y="4044553"/>
            <a:ext cx="1377554" cy="663179"/>
          </a:xfrm>
          <a:custGeom>
            <a:avLst/>
            <a:gdLst>
              <a:gd name="T0" fmla="*/ 472 w 662"/>
              <a:gd name="T1" fmla="*/ 0 h 318"/>
              <a:gd name="T2" fmla="*/ 454 w 662"/>
              <a:gd name="T3" fmla="*/ 15 h 318"/>
              <a:gd name="T4" fmla="*/ 318 w 662"/>
              <a:gd name="T5" fmla="*/ 58 h 318"/>
              <a:gd name="T6" fmla="*/ 185 w 662"/>
              <a:gd name="T7" fmla="*/ 9 h 318"/>
              <a:gd name="T8" fmla="*/ 0 w 662"/>
              <a:gd name="T9" fmla="*/ 194 h 318"/>
              <a:gd name="T10" fmla="*/ 103 w 662"/>
              <a:gd name="T11" fmla="*/ 264 h 318"/>
              <a:gd name="T12" fmla="*/ 294 w 662"/>
              <a:gd name="T13" fmla="*/ 316 h 318"/>
              <a:gd name="T14" fmla="*/ 297 w 662"/>
              <a:gd name="T15" fmla="*/ 317 h 318"/>
              <a:gd name="T16" fmla="*/ 329 w 662"/>
              <a:gd name="T17" fmla="*/ 317 h 318"/>
              <a:gd name="T18" fmla="*/ 376 w 662"/>
              <a:gd name="T19" fmla="*/ 315 h 318"/>
              <a:gd name="T20" fmla="*/ 396 w 662"/>
              <a:gd name="T21" fmla="*/ 313 h 318"/>
              <a:gd name="T22" fmla="*/ 662 w 662"/>
              <a:gd name="T23" fmla="*/ 190 h 318"/>
              <a:gd name="T24" fmla="*/ 472 w 662"/>
              <a:gd name="T2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2" h="318">
                <a:moveTo>
                  <a:pt x="472" y="0"/>
                </a:moveTo>
                <a:cubicBezTo>
                  <a:pt x="467" y="6"/>
                  <a:pt x="461" y="11"/>
                  <a:pt x="454" y="15"/>
                </a:cubicBezTo>
                <a:cubicBezTo>
                  <a:pt x="416" y="44"/>
                  <a:pt x="372" y="57"/>
                  <a:pt x="318" y="58"/>
                </a:cubicBezTo>
                <a:cubicBezTo>
                  <a:pt x="269" y="56"/>
                  <a:pt x="223" y="41"/>
                  <a:pt x="185" y="9"/>
                </a:cubicBezTo>
                <a:cubicBezTo>
                  <a:pt x="0" y="194"/>
                  <a:pt x="0" y="194"/>
                  <a:pt x="0" y="194"/>
                </a:cubicBezTo>
                <a:cubicBezTo>
                  <a:pt x="30" y="221"/>
                  <a:pt x="65" y="244"/>
                  <a:pt x="103" y="264"/>
                </a:cubicBezTo>
                <a:cubicBezTo>
                  <a:pt x="163" y="295"/>
                  <a:pt x="226" y="312"/>
                  <a:pt x="294" y="316"/>
                </a:cubicBezTo>
                <a:cubicBezTo>
                  <a:pt x="295" y="316"/>
                  <a:pt x="296" y="316"/>
                  <a:pt x="297" y="317"/>
                </a:cubicBezTo>
                <a:cubicBezTo>
                  <a:pt x="299" y="317"/>
                  <a:pt x="313" y="317"/>
                  <a:pt x="329" y="317"/>
                </a:cubicBezTo>
                <a:cubicBezTo>
                  <a:pt x="344" y="318"/>
                  <a:pt x="365" y="316"/>
                  <a:pt x="376" y="315"/>
                </a:cubicBezTo>
                <a:cubicBezTo>
                  <a:pt x="383" y="314"/>
                  <a:pt x="390" y="314"/>
                  <a:pt x="396" y="313"/>
                </a:cubicBezTo>
                <a:cubicBezTo>
                  <a:pt x="498" y="299"/>
                  <a:pt x="587" y="258"/>
                  <a:pt x="662" y="190"/>
                </a:cubicBezTo>
                <a:lnTo>
                  <a:pt x="472"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9" name="Freeform 8"/>
          <p:cNvSpPr>
            <a:spLocks/>
          </p:cNvSpPr>
          <p:nvPr/>
        </p:nvSpPr>
        <p:spPr bwMode="auto">
          <a:xfrm>
            <a:off x="6438565" y="3055144"/>
            <a:ext cx="695325" cy="1372791"/>
          </a:xfrm>
          <a:custGeom>
            <a:avLst/>
            <a:gdLst>
              <a:gd name="T0" fmla="*/ 332 w 334"/>
              <a:gd name="T1" fmla="*/ 286 h 658"/>
              <a:gd name="T2" fmla="*/ 329 w 334"/>
              <a:gd name="T3" fmla="*/ 267 h 658"/>
              <a:gd name="T4" fmla="*/ 232 w 334"/>
              <a:gd name="T5" fmla="*/ 46 h 658"/>
              <a:gd name="T6" fmla="*/ 190 w 334"/>
              <a:gd name="T7" fmla="*/ 0 h 658"/>
              <a:gd name="T8" fmla="*/ 5 w 334"/>
              <a:gd name="T9" fmla="*/ 185 h 658"/>
              <a:gd name="T10" fmla="*/ 58 w 334"/>
              <a:gd name="T11" fmla="*/ 287 h 658"/>
              <a:gd name="T12" fmla="*/ 0 w 334"/>
              <a:gd name="T13" fmla="*/ 469 h 658"/>
              <a:gd name="T14" fmla="*/ 190 w 334"/>
              <a:gd name="T15" fmla="*/ 658 h 658"/>
              <a:gd name="T16" fmla="*/ 193 w 334"/>
              <a:gd name="T17" fmla="*/ 655 h 658"/>
              <a:gd name="T18" fmla="*/ 325 w 334"/>
              <a:gd name="T19" fmla="*/ 419 h 658"/>
              <a:gd name="T20" fmla="*/ 333 w 334"/>
              <a:gd name="T21" fmla="*/ 364 h 658"/>
              <a:gd name="T22" fmla="*/ 333 w 334"/>
              <a:gd name="T23" fmla="*/ 360 h 658"/>
              <a:gd name="T24" fmla="*/ 334 w 334"/>
              <a:gd name="T25" fmla="*/ 330 h 658"/>
              <a:gd name="T26" fmla="*/ 332 w 334"/>
              <a:gd name="T27" fmla="*/ 28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658">
                <a:moveTo>
                  <a:pt x="332" y="286"/>
                </a:moveTo>
                <a:cubicBezTo>
                  <a:pt x="331" y="279"/>
                  <a:pt x="330" y="274"/>
                  <a:pt x="329" y="267"/>
                </a:cubicBezTo>
                <a:cubicBezTo>
                  <a:pt x="318" y="185"/>
                  <a:pt x="285" y="111"/>
                  <a:pt x="232" y="46"/>
                </a:cubicBezTo>
                <a:cubicBezTo>
                  <a:pt x="218" y="30"/>
                  <a:pt x="204" y="15"/>
                  <a:pt x="190" y="0"/>
                </a:cubicBezTo>
                <a:cubicBezTo>
                  <a:pt x="5" y="185"/>
                  <a:pt x="5" y="185"/>
                  <a:pt x="5" y="185"/>
                </a:cubicBezTo>
                <a:cubicBezTo>
                  <a:pt x="33" y="212"/>
                  <a:pt x="51" y="246"/>
                  <a:pt x="58" y="287"/>
                </a:cubicBezTo>
                <a:cubicBezTo>
                  <a:pt x="71" y="360"/>
                  <a:pt x="50" y="421"/>
                  <a:pt x="0" y="469"/>
                </a:cubicBezTo>
                <a:cubicBezTo>
                  <a:pt x="190" y="658"/>
                  <a:pt x="190" y="658"/>
                  <a:pt x="190" y="658"/>
                </a:cubicBezTo>
                <a:cubicBezTo>
                  <a:pt x="191" y="657"/>
                  <a:pt x="192" y="656"/>
                  <a:pt x="193" y="655"/>
                </a:cubicBezTo>
                <a:cubicBezTo>
                  <a:pt x="261" y="590"/>
                  <a:pt x="306" y="512"/>
                  <a:pt x="325" y="419"/>
                </a:cubicBezTo>
                <a:cubicBezTo>
                  <a:pt x="329" y="401"/>
                  <a:pt x="330" y="382"/>
                  <a:pt x="333" y="364"/>
                </a:cubicBezTo>
                <a:cubicBezTo>
                  <a:pt x="333" y="363"/>
                  <a:pt x="333" y="362"/>
                  <a:pt x="333" y="360"/>
                </a:cubicBezTo>
                <a:cubicBezTo>
                  <a:pt x="334" y="359"/>
                  <a:pt x="334" y="345"/>
                  <a:pt x="334" y="330"/>
                </a:cubicBezTo>
                <a:cubicBezTo>
                  <a:pt x="334" y="316"/>
                  <a:pt x="333" y="296"/>
                  <a:pt x="332" y="286"/>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2" name="TextBox 11"/>
          <p:cNvSpPr txBox="1"/>
          <p:nvPr/>
        </p:nvSpPr>
        <p:spPr>
          <a:xfrm>
            <a:off x="1385702" y="2702581"/>
            <a:ext cx="3015569" cy="1015663"/>
          </a:xfrm>
          <a:prstGeom prst="rect">
            <a:avLst/>
          </a:prstGeom>
          <a:noFill/>
        </p:spPr>
        <p:txBody>
          <a:bodyPr wrap="none" rtlCol="0">
            <a:spAutoFit/>
          </a:bodyPr>
          <a:lstStyle/>
          <a:p>
            <a:r>
              <a:rPr lang="tr-TR" sz="6000" b="1" dirty="0" smtClean="0">
                <a:solidFill>
                  <a:schemeClr val="accent1"/>
                </a:solidFill>
                <a:latin typeface="+mj-lt"/>
              </a:rPr>
              <a:t>BAŞARI</a:t>
            </a:r>
            <a:endParaRPr lang="id-ID" sz="6000" b="1" dirty="0">
              <a:solidFill>
                <a:schemeClr val="accent1"/>
              </a:solidFill>
              <a:latin typeface="+mj-lt"/>
            </a:endParaRPr>
          </a:p>
        </p:txBody>
      </p:sp>
      <p:grpSp>
        <p:nvGrpSpPr>
          <p:cNvPr id="4" name="Group 24"/>
          <p:cNvGrpSpPr/>
          <p:nvPr/>
        </p:nvGrpSpPr>
        <p:grpSpPr>
          <a:xfrm rot="2700000">
            <a:off x="6038573" y="4266304"/>
            <a:ext cx="215926" cy="376286"/>
            <a:chOff x="4732338" y="4783138"/>
            <a:chExt cx="703263" cy="1225550"/>
          </a:xfrm>
          <a:solidFill>
            <a:schemeClr val="bg1"/>
          </a:solidFill>
        </p:grpSpPr>
        <p:sp>
          <p:nvSpPr>
            <p:cNvPr id="26"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7"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8"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5" name="Group 28"/>
          <p:cNvGrpSpPr/>
          <p:nvPr/>
        </p:nvGrpSpPr>
        <p:grpSpPr>
          <a:xfrm>
            <a:off x="6687218" y="3529014"/>
            <a:ext cx="312768" cy="356395"/>
            <a:chOff x="4616451" y="1741488"/>
            <a:chExt cx="2959100" cy="3371850"/>
          </a:xfrm>
          <a:solidFill>
            <a:schemeClr val="bg1"/>
          </a:solidFill>
        </p:grpSpPr>
        <p:sp>
          <p:nvSpPr>
            <p:cNvPr id="30" name="Freeform 5"/>
            <p:cNvSpPr>
              <a:spLocks noEditPoints="1"/>
            </p:cNvSpPr>
            <p:nvPr/>
          </p:nvSpPr>
          <p:spPr bwMode="auto">
            <a:xfrm>
              <a:off x="4616451" y="1741488"/>
              <a:ext cx="2959100" cy="3371850"/>
            </a:xfrm>
            <a:custGeom>
              <a:avLst/>
              <a:gdLst>
                <a:gd name="T0" fmla="*/ 578 w 786"/>
                <a:gd name="T1" fmla="*/ 28 h 896"/>
                <a:gd name="T2" fmla="*/ 205 w 786"/>
                <a:gd name="T3" fmla="*/ 59 h 896"/>
                <a:gd name="T4" fmla="*/ 67 w 786"/>
                <a:gd name="T5" fmla="*/ 236 h 896"/>
                <a:gd name="T6" fmla="*/ 68 w 786"/>
                <a:gd name="T7" fmla="*/ 346 h 896"/>
                <a:gd name="T8" fmla="*/ 70 w 786"/>
                <a:gd name="T9" fmla="*/ 356 h 896"/>
                <a:gd name="T10" fmla="*/ 39 w 786"/>
                <a:gd name="T11" fmla="*/ 406 h 896"/>
                <a:gd name="T12" fmla="*/ 14 w 786"/>
                <a:gd name="T13" fmla="*/ 441 h 896"/>
                <a:gd name="T14" fmla="*/ 14 w 786"/>
                <a:gd name="T15" fmla="*/ 442 h 896"/>
                <a:gd name="T16" fmla="*/ 36 w 786"/>
                <a:gd name="T17" fmla="*/ 540 h 896"/>
                <a:gd name="T18" fmla="*/ 50 w 786"/>
                <a:gd name="T19" fmla="*/ 587 h 896"/>
                <a:gd name="T20" fmla="*/ 75 w 786"/>
                <a:gd name="T21" fmla="*/ 649 h 896"/>
                <a:gd name="T22" fmla="*/ 74 w 786"/>
                <a:gd name="T23" fmla="*/ 694 h 896"/>
                <a:gd name="T24" fmla="*/ 169 w 786"/>
                <a:gd name="T25" fmla="*/ 773 h 896"/>
                <a:gd name="T26" fmla="*/ 244 w 786"/>
                <a:gd name="T27" fmla="*/ 830 h 896"/>
                <a:gd name="T28" fmla="*/ 618 w 786"/>
                <a:gd name="T29" fmla="*/ 896 h 896"/>
                <a:gd name="T30" fmla="*/ 686 w 786"/>
                <a:gd name="T31" fmla="*/ 814 h 896"/>
                <a:gd name="T32" fmla="*/ 664 w 786"/>
                <a:gd name="T33" fmla="*/ 637 h 896"/>
                <a:gd name="T34" fmla="*/ 777 w 786"/>
                <a:gd name="T35" fmla="*/ 417 h 896"/>
                <a:gd name="T36" fmla="*/ 706 w 786"/>
                <a:gd name="T37" fmla="*/ 118 h 896"/>
                <a:gd name="T38" fmla="*/ 627 w 786"/>
                <a:gd name="T39" fmla="*/ 606 h 896"/>
                <a:gd name="T40" fmla="*/ 639 w 786"/>
                <a:gd name="T41" fmla="*/ 823 h 896"/>
                <a:gd name="T42" fmla="*/ 618 w 786"/>
                <a:gd name="T43" fmla="*/ 847 h 896"/>
                <a:gd name="T44" fmla="*/ 292 w 786"/>
                <a:gd name="T45" fmla="*/ 827 h 896"/>
                <a:gd name="T46" fmla="*/ 260 w 786"/>
                <a:gd name="T47" fmla="*/ 706 h 896"/>
                <a:gd name="T48" fmla="*/ 169 w 786"/>
                <a:gd name="T49" fmla="*/ 725 h 896"/>
                <a:gd name="T50" fmla="*/ 101 w 786"/>
                <a:gd name="T51" fmla="*/ 604 h 896"/>
                <a:gd name="T52" fmla="*/ 110 w 786"/>
                <a:gd name="T53" fmla="*/ 568 h 896"/>
                <a:gd name="T54" fmla="*/ 86 w 786"/>
                <a:gd name="T55" fmla="*/ 555 h 896"/>
                <a:gd name="T56" fmla="*/ 94 w 786"/>
                <a:gd name="T57" fmla="*/ 519 h 896"/>
                <a:gd name="T58" fmla="*/ 65 w 786"/>
                <a:gd name="T59" fmla="*/ 501 h 896"/>
                <a:gd name="T60" fmla="*/ 55 w 786"/>
                <a:gd name="T61" fmla="*/ 467 h 896"/>
                <a:gd name="T62" fmla="*/ 112 w 786"/>
                <a:gd name="T63" fmla="*/ 381 h 896"/>
                <a:gd name="T64" fmla="*/ 115 w 786"/>
                <a:gd name="T65" fmla="*/ 335 h 896"/>
                <a:gd name="T66" fmla="*/ 114 w 786"/>
                <a:gd name="T67" fmla="*/ 248 h 896"/>
                <a:gd name="T68" fmla="*/ 729 w 786"/>
                <a:gd name="T69" fmla="*/ 41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6" h="896">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1" name="Freeform 6"/>
            <p:cNvSpPr>
              <a:spLocks/>
            </p:cNvSpPr>
            <p:nvPr/>
          </p:nvSpPr>
          <p:spPr bwMode="auto">
            <a:xfrm>
              <a:off x="5184776" y="2062163"/>
              <a:ext cx="2085975" cy="1700213"/>
            </a:xfrm>
            <a:custGeom>
              <a:avLst/>
              <a:gdLst>
                <a:gd name="T0" fmla="*/ 367 w 554"/>
                <a:gd name="T1" fmla="*/ 21 h 452"/>
                <a:gd name="T2" fmla="*/ 325 w 554"/>
                <a:gd name="T3" fmla="*/ 5 h 452"/>
                <a:gd name="T4" fmla="*/ 298 w 554"/>
                <a:gd name="T5" fmla="*/ 11 h 452"/>
                <a:gd name="T6" fmla="*/ 267 w 554"/>
                <a:gd name="T7" fmla="*/ 0 h 452"/>
                <a:gd name="T8" fmla="*/ 243 w 554"/>
                <a:gd name="T9" fmla="*/ 7 h 452"/>
                <a:gd name="T10" fmla="*/ 223 w 554"/>
                <a:gd name="T11" fmla="*/ 5 h 452"/>
                <a:gd name="T12" fmla="*/ 168 w 554"/>
                <a:gd name="T13" fmla="*/ 24 h 452"/>
                <a:gd name="T14" fmla="*/ 163 w 554"/>
                <a:gd name="T15" fmla="*/ 24 h 452"/>
                <a:gd name="T16" fmla="*/ 96 w 554"/>
                <a:gd name="T17" fmla="*/ 54 h 452"/>
                <a:gd name="T18" fmla="*/ 38 w 554"/>
                <a:gd name="T19" fmla="*/ 123 h 452"/>
                <a:gd name="T20" fmla="*/ 15 w 554"/>
                <a:gd name="T21" fmla="*/ 156 h 452"/>
                <a:gd name="T22" fmla="*/ 15 w 554"/>
                <a:gd name="T23" fmla="*/ 161 h 452"/>
                <a:gd name="T24" fmla="*/ 0 w 554"/>
                <a:gd name="T25" fmla="*/ 210 h 452"/>
                <a:gd name="T26" fmla="*/ 39 w 554"/>
                <a:gd name="T27" fmla="*/ 282 h 452"/>
                <a:gd name="T28" fmla="*/ 103 w 554"/>
                <a:gd name="T29" fmla="*/ 327 h 452"/>
                <a:gd name="T30" fmla="*/ 135 w 554"/>
                <a:gd name="T31" fmla="*/ 319 h 452"/>
                <a:gd name="T32" fmla="*/ 177 w 554"/>
                <a:gd name="T33" fmla="*/ 344 h 452"/>
                <a:gd name="T34" fmla="*/ 260 w 554"/>
                <a:gd name="T35" fmla="*/ 403 h 452"/>
                <a:gd name="T36" fmla="*/ 296 w 554"/>
                <a:gd name="T37" fmla="*/ 395 h 452"/>
                <a:gd name="T38" fmla="*/ 391 w 554"/>
                <a:gd name="T39" fmla="*/ 452 h 452"/>
                <a:gd name="T40" fmla="*/ 492 w 554"/>
                <a:gd name="T41" fmla="*/ 382 h 452"/>
                <a:gd name="T42" fmla="*/ 549 w 554"/>
                <a:gd name="T43" fmla="*/ 287 h 452"/>
                <a:gd name="T44" fmla="*/ 547 w 554"/>
                <a:gd name="T45" fmla="*/ 267 h 452"/>
                <a:gd name="T46" fmla="*/ 554 w 554"/>
                <a:gd name="T47" fmla="*/ 235 h 452"/>
                <a:gd name="T48" fmla="*/ 536 w 554"/>
                <a:gd name="T49" fmla="*/ 185 h 452"/>
                <a:gd name="T50" fmla="*/ 537 w 554"/>
                <a:gd name="T51" fmla="*/ 174 h 452"/>
                <a:gd name="T52" fmla="*/ 493 w 554"/>
                <a:gd name="T53" fmla="*/ 106 h 452"/>
                <a:gd name="T54" fmla="*/ 367 w 554"/>
                <a:gd name="T55" fmla="*/ 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4" h="452">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29" name="28 Metin kutusu"/>
          <p:cNvSpPr txBox="1"/>
          <p:nvPr/>
        </p:nvSpPr>
        <p:spPr>
          <a:xfrm>
            <a:off x="1447799" y="676275"/>
            <a:ext cx="5133975" cy="1200329"/>
          </a:xfrm>
          <a:prstGeom prst="rect">
            <a:avLst/>
          </a:prstGeom>
          <a:noFill/>
        </p:spPr>
        <p:txBody>
          <a:bodyPr wrap="square" rtlCol="0">
            <a:spAutoFit/>
          </a:bodyPr>
          <a:lstStyle/>
          <a:p>
            <a:pPr algn="ctr"/>
            <a:r>
              <a:rPr lang="tr-TR"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TEKNİKLERİ</a:t>
            </a:r>
            <a:endParaRPr lang="tr-T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2" name="31 Metin kutusu"/>
          <p:cNvSpPr txBox="1"/>
          <p:nvPr/>
        </p:nvSpPr>
        <p:spPr>
          <a:xfrm>
            <a:off x="1657350" y="152400"/>
            <a:ext cx="4895849" cy="830997"/>
          </a:xfrm>
          <a:prstGeom prst="rect">
            <a:avLst/>
          </a:prstGeom>
          <a:noFill/>
        </p:spPr>
        <p:txBody>
          <a:bodyPr wrap="square" rtlCol="0">
            <a:spAutoFit/>
          </a:bodyPr>
          <a:lstStyle/>
          <a:p>
            <a:r>
              <a:rPr lang="tr-T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VERİMLİ ÇALIŞMA</a:t>
            </a:r>
            <a:endParaRPr lang="tr-TR"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33" name="Group 42"/>
          <p:cNvGrpSpPr/>
          <p:nvPr/>
        </p:nvGrpSpPr>
        <p:grpSpPr>
          <a:xfrm>
            <a:off x="5947794" y="2945480"/>
            <a:ext cx="439724" cy="262919"/>
            <a:chOff x="7037388" y="3643313"/>
            <a:chExt cx="762000" cy="455613"/>
          </a:xfrm>
          <a:solidFill>
            <a:schemeClr val="bg1"/>
          </a:solidFill>
        </p:grpSpPr>
        <p:sp>
          <p:nvSpPr>
            <p:cNvPr id="34" name="Freeform 43"/>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5" name="Freeform 44"/>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37" name="36 Oval"/>
          <p:cNvSpPr/>
          <p:nvPr/>
        </p:nvSpPr>
        <p:spPr>
          <a:xfrm>
            <a:off x="2101932" y="4845133"/>
            <a:ext cx="4322617" cy="157348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7200" b="1" dirty="0" smtClean="0">
                <a:solidFill>
                  <a:schemeClr val="tx1"/>
                </a:solidFill>
              </a:rPr>
              <a:t>SUNU</a:t>
            </a:r>
            <a:endParaRPr lang="tr-TR" sz="7200" b="1" dirty="0">
              <a:solidFill>
                <a:schemeClr val="tx1"/>
              </a:solidFill>
            </a:endParaRPr>
          </a:p>
        </p:txBody>
      </p:sp>
    </p:spTree>
    <p:extLst>
      <p:ext uri="{BB962C8B-B14F-4D97-AF65-F5344CB8AC3E}">
        <p14:creationId xmlns:p14="http://schemas.microsoft.com/office/powerpoint/2010/main" val="63223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53" presetClass="entr" presetSubtype="16"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968478" y="3174207"/>
            <a:ext cx="3896916" cy="2759869"/>
            <a:chOff x="5682017" y="2374479"/>
            <a:chExt cx="5195888" cy="3679825"/>
          </a:xfrm>
        </p:grpSpPr>
        <p:sp>
          <p:nvSpPr>
            <p:cNvPr id="4" name="Freeform 3"/>
            <p:cNvSpPr>
              <a:spLocks/>
            </p:cNvSpPr>
            <p:nvPr/>
          </p:nvSpPr>
          <p:spPr bwMode="auto">
            <a:xfrm>
              <a:off x="5761392" y="3709567"/>
              <a:ext cx="5037138" cy="2270125"/>
            </a:xfrm>
            <a:custGeom>
              <a:avLst/>
              <a:gdLst>
                <a:gd name="T0" fmla="*/ 1317 w 1341"/>
                <a:gd name="T1" fmla="*/ 5 h 604"/>
                <a:gd name="T2" fmla="*/ 1289 w 1341"/>
                <a:gd name="T3" fmla="*/ 4 h 604"/>
                <a:gd name="T4" fmla="*/ 1266 w 1341"/>
                <a:gd name="T5" fmla="*/ 19 h 604"/>
                <a:gd name="T6" fmla="*/ 590 w 1341"/>
                <a:gd name="T7" fmla="*/ 515 h 604"/>
                <a:gd name="T8" fmla="*/ 579 w 1341"/>
                <a:gd name="T9" fmla="*/ 517 h 604"/>
                <a:gd name="T10" fmla="*/ 24 w 1341"/>
                <a:gd name="T11" fmla="*/ 210 h 604"/>
                <a:gd name="T12" fmla="*/ 15 w 1341"/>
                <a:gd name="T13" fmla="*/ 260 h 604"/>
                <a:gd name="T14" fmla="*/ 0 w 1341"/>
                <a:gd name="T15" fmla="*/ 275 h 604"/>
                <a:gd name="T16" fmla="*/ 596 w 1341"/>
                <a:gd name="T17" fmla="*/ 604 h 604"/>
                <a:gd name="T18" fmla="*/ 1301 w 1341"/>
                <a:gd name="T19" fmla="*/ 88 h 604"/>
                <a:gd name="T20" fmla="*/ 1301 w 1341"/>
                <a:gd name="T21" fmla="*/ 87 h 604"/>
                <a:gd name="T22" fmla="*/ 1322 w 1341"/>
                <a:gd name="T23" fmla="*/ 69 h 604"/>
                <a:gd name="T24" fmla="*/ 1317 w 1341"/>
                <a:gd name="T25" fmla="*/ 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1" h="604">
                  <a:moveTo>
                    <a:pt x="1317" y="5"/>
                  </a:moveTo>
                  <a:cubicBezTo>
                    <a:pt x="1311" y="3"/>
                    <a:pt x="1299" y="0"/>
                    <a:pt x="1289" y="4"/>
                  </a:cubicBezTo>
                  <a:cubicBezTo>
                    <a:pt x="1278" y="10"/>
                    <a:pt x="1266" y="19"/>
                    <a:pt x="1266" y="19"/>
                  </a:cubicBezTo>
                  <a:cubicBezTo>
                    <a:pt x="590" y="515"/>
                    <a:pt x="590" y="515"/>
                    <a:pt x="590" y="515"/>
                  </a:cubicBezTo>
                  <a:cubicBezTo>
                    <a:pt x="586" y="518"/>
                    <a:pt x="582" y="519"/>
                    <a:pt x="579" y="517"/>
                  </a:cubicBezTo>
                  <a:cubicBezTo>
                    <a:pt x="24" y="210"/>
                    <a:pt x="24" y="210"/>
                    <a:pt x="24" y="210"/>
                  </a:cubicBezTo>
                  <a:cubicBezTo>
                    <a:pt x="31" y="225"/>
                    <a:pt x="29" y="244"/>
                    <a:pt x="15" y="260"/>
                  </a:cubicBezTo>
                  <a:cubicBezTo>
                    <a:pt x="11" y="265"/>
                    <a:pt x="6" y="270"/>
                    <a:pt x="0" y="275"/>
                  </a:cubicBezTo>
                  <a:cubicBezTo>
                    <a:pt x="596" y="604"/>
                    <a:pt x="596" y="604"/>
                    <a:pt x="596" y="604"/>
                  </a:cubicBezTo>
                  <a:cubicBezTo>
                    <a:pt x="1301" y="88"/>
                    <a:pt x="1301" y="88"/>
                    <a:pt x="1301" y="88"/>
                  </a:cubicBezTo>
                  <a:cubicBezTo>
                    <a:pt x="1301" y="87"/>
                    <a:pt x="1301" y="87"/>
                    <a:pt x="1301" y="87"/>
                  </a:cubicBezTo>
                  <a:cubicBezTo>
                    <a:pt x="1310" y="81"/>
                    <a:pt x="1317" y="75"/>
                    <a:pt x="1322" y="69"/>
                  </a:cubicBezTo>
                  <a:cubicBezTo>
                    <a:pt x="1341" y="46"/>
                    <a:pt x="1338" y="18"/>
                    <a:pt x="1317" y="5"/>
                  </a:cubicBezTo>
                  <a:close/>
                </a:path>
              </a:pathLst>
            </a:custGeom>
            <a:solidFill>
              <a:srgbClr val="EDEAC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 name="Freeform 4"/>
            <p:cNvSpPr>
              <a:spLocks/>
            </p:cNvSpPr>
            <p:nvPr/>
          </p:nvSpPr>
          <p:spPr bwMode="auto">
            <a:xfrm>
              <a:off x="5682017" y="2374479"/>
              <a:ext cx="5195888" cy="3679825"/>
            </a:xfrm>
            <a:custGeom>
              <a:avLst/>
              <a:gdLst>
                <a:gd name="T0" fmla="*/ 1352 w 1383"/>
                <a:gd name="T1" fmla="*/ 346 h 979"/>
                <a:gd name="T2" fmla="*/ 1351 w 1383"/>
                <a:gd name="T3" fmla="*/ 344 h 979"/>
                <a:gd name="T4" fmla="*/ 1349 w 1383"/>
                <a:gd name="T5" fmla="*/ 343 h 979"/>
                <a:gd name="T6" fmla="*/ 731 w 1383"/>
                <a:gd name="T7" fmla="*/ 2 h 979"/>
                <a:gd name="T8" fmla="*/ 720 w 1383"/>
                <a:gd name="T9" fmla="*/ 4 h 979"/>
                <a:gd name="T10" fmla="*/ 317 w 1383"/>
                <a:gd name="T11" fmla="*/ 299 h 979"/>
                <a:gd name="T12" fmla="*/ 315 w 1383"/>
                <a:gd name="T13" fmla="*/ 301 h 979"/>
                <a:gd name="T14" fmla="*/ 315 w 1383"/>
                <a:gd name="T15" fmla="*/ 301 h 979"/>
                <a:gd name="T16" fmla="*/ 4 w 1383"/>
                <a:gd name="T17" fmla="*/ 528 h 979"/>
                <a:gd name="T18" fmla="*/ 2 w 1383"/>
                <a:gd name="T19" fmla="*/ 530 h 979"/>
                <a:gd name="T20" fmla="*/ 0 w 1383"/>
                <a:gd name="T21" fmla="*/ 536 h 979"/>
                <a:gd name="T22" fmla="*/ 3 w 1383"/>
                <a:gd name="T23" fmla="*/ 542 h 979"/>
                <a:gd name="T24" fmla="*/ 81 w 1383"/>
                <a:gd name="T25" fmla="*/ 585 h 979"/>
                <a:gd name="T26" fmla="*/ 600 w 1383"/>
                <a:gd name="T27" fmla="*/ 872 h 979"/>
                <a:gd name="T28" fmla="*/ 611 w 1383"/>
                <a:gd name="T29" fmla="*/ 870 h 979"/>
                <a:gd name="T30" fmla="*/ 840 w 1383"/>
                <a:gd name="T31" fmla="*/ 702 h 979"/>
                <a:gd name="T32" fmla="*/ 840 w 1383"/>
                <a:gd name="T33" fmla="*/ 702 h 979"/>
                <a:gd name="T34" fmla="*/ 857 w 1383"/>
                <a:gd name="T35" fmla="*/ 690 h 979"/>
                <a:gd name="T36" fmla="*/ 857 w 1383"/>
                <a:gd name="T37" fmla="*/ 690 h 979"/>
                <a:gd name="T38" fmla="*/ 924 w 1383"/>
                <a:gd name="T39" fmla="*/ 641 h 979"/>
                <a:gd name="T40" fmla="*/ 924 w 1383"/>
                <a:gd name="T41" fmla="*/ 641 h 979"/>
                <a:gd name="T42" fmla="*/ 1025 w 1383"/>
                <a:gd name="T43" fmla="*/ 567 h 979"/>
                <a:gd name="T44" fmla="*/ 1025 w 1383"/>
                <a:gd name="T45" fmla="*/ 567 h 979"/>
                <a:gd name="T46" fmla="*/ 1287 w 1383"/>
                <a:gd name="T47" fmla="*/ 374 h 979"/>
                <a:gd name="T48" fmla="*/ 1310 w 1383"/>
                <a:gd name="T49" fmla="*/ 359 h 979"/>
                <a:gd name="T50" fmla="*/ 1338 w 1383"/>
                <a:gd name="T51" fmla="*/ 360 h 979"/>
                <a:gd name="T52" fmla="*/ 1343 w 1383"/>
                <a:gd name="T53" fmla="*/ 424 h 979"/>
                <a:gd name="T54" fmla="*/ 1322 w 1383"/>
                <a:gd name="T55" fmla="*/ 442 h 979"/>
                <a:gd name="T56" fmla="*/ 1322 w 1383"/>
                <a:gd name="T57" fmla="*/ 443 h 979"/>
                <a:gd name="T58" fmla="*/ 913 w 1383"/>
                <a:gd name="T59" fmla="*/ 742 h 979"/>
                <a:gd name="T60" fmla="*/ 913 w 1383"/>
                <a:gd name="T61" fmla="*/ 743 h 979"/>
                <a:gd name="T62" fmla="*/ 617 w 1383"/>
                <a:gd name="T63" fmla="*/ 959 h 979"/>
                <a:gd name="T64" fmla="*/ 21 w 1383"/>
                <a:gd name="T65" fmla="*/ 630 h 979"/>
                <a:gd name="T66" fmla="*/ 21 w 1383"/>
                <a:gd name="T67" fmla="*/ 629 h 979"/>
                <a:gd name="T68" fmla="*/ 12 w 1383"/>
                <a:gd name="T69" fmla="*/ 636 h 979"/>
                <a:gd name="T70" fmla="*/ 13 w 1383"/>
                <a:gd name="T71" fmla="*/ 648 h 979"/>
                <a:gd name="T72" fmla="*/ 610 w 1383"/>
                <a:gd name="T73" fmla="*/ 978 h 979"/>
                <a:gd name="T74" fmla="*/ 621 w 1383"/>
                <a:gd name="T75" fmla="*/ 976 h 979"/>
                <a:gd name="T76" fmla="*/ 1024 w 1383"/>
                <a:gd name="T77" fmla="*/ 681 h 979"/>
                <a:gd name="T78" fmla="*/ 1026 w 1383"/>
                <a:gd name="T79" fmla="*/ 679 h 979"/>
                <a:gd name="T80" fmla="*/ 1026 w 1383"/>
                <a:gd name="T81" fmla="*/ 679 h 979"/>
                <a:gd name="T82" fmla="*/ 1337 w 1383"/>
                <a:gd name="T83" fmla="*/ 451 h 979"/>
                <a:gd name="T84" fmla="*/ 1339 w 1383"/>
                <a:gd name="T85" fmla="*/ 450 h 979"/>
                <a:gd name="T86" fmla="*/ 1357 w 1383"/>
                <a:gd name="T87" fmla="*/ 432 h 979"/>
                <a:gd name="T88" fmla="*/ 1352 w 1383"/>
                <a:gd name="T89" fmla="*/ 346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3" h="979">
                  <a:moveTo>
                    <a:pt x="1352" y="346"/>
                  </a:moveTo>
                  <a:cubicBezTo>
                    <a:pt x="1352" y="345"/>
                    <a:pt x="1351" y="345"/>
                    <a:pt x="1351" y="344"/>
                  </a:cubicBezTo>
                  <a:cubicBezTo>
                    <a:pt x="1349" y="343"/>
                    <a:pt x="1349" y="343"/>
                    <a:pt x="1349" y="343"/>
                  </a:cubicBezTo>
                  <a:cubicBezTo>
                    <a:pt x="731" y="2"/>
                    <a:pt x="731" y="2"/>
                    <a:pt x="731" y="2"/>
                  </a:cubicBezTo>
                  <a:cubicBezTo>
                    <a:pt x="728" y="0"/>
                    <a:pt x="724" y="1"/>
                    <a:pt x="720" y="4"/>
                  </a:cubicBezTo>
                  <a:cubicBezTo>
                    <a:pt x="317" y="299"/>
                    <a:pt x="317" y="299"/>
                    <a:pt x="317" y="299"/>
                  </a:cubicBezTo>
                  <a:cubicBezTo>
                    <a:pt x="316" y="299"/>
                    <a:pt x="316" y="300"/>
                    <a:pt x="315" y="301"/>
                  </a:cubicBezTo>
                  <a:cubicBezTo>
                    <a:pt x="315" y="301"/>
                    <a:pt x="315" y="301"/>
                    <a:pt x="315" y="301"/>
                  </a:cubicBezTo>
                  <a:cubicBezTo>
                    <a:pt x="4" y="528"/>
                    <a:pt x="4" y="528"/>
                    <a:pt x="4" y="528"/>
                  </a:cubicBezTo>
                  <a:cubicBezTo>
                    <a:pt x="4" y="529"/>
                    <a:pt x="3" y="530"/>
                    <a:pt x="2" y="530"/>
                  </a:cubicBezTo>
                  <a:cubicBezTo>
                    <a:pt x="1" y="532"/>
                    <a:pt x="0" y="534"/>
                    <a:pt x="0" y="536"/>
                  </a:cubicBezTo>
                  <a:cubicBezTo>
                    <a:pt x="0" y="538"/>
                    <a:pt x="1" y="541"/>
                    <a:pt x="3" y="542"/>
                  </a:cubicBezTo>
                  <a:cubicBezTo>
                    <a:pt x="81" y="585"/>
                    <a:pt x="81" y="585"/>
                    <a:pt x="81" y="585"/>
                  </a:cubicBezTo>
                  <a:cubicBezTo>
                    <a:pt x="600" y="872"/>
                    <a:pt x="600" y="872"/>
                    <a:pt x="600" y="872"/>
                  </a:cubicBezTo>
                  <a:cubicBezTo>
                    <a:pt x="603" y="874"/>
                    <a:pt x="607" y="873"/>
                    <a:pt x="611" y="870"/>
                  </a:cubicBezTo>
                  <a:cubicBezTo>
                    <a:pt x="840" y="702"/>
                    <a:pt x="840" y="702"/>
                    <a:pt x="840" y="702"/>
                  </a:cubicBezTo>
                  <a:cubicBezTo>
                    <a:pt x="840" y="702"/>
                    <a:pt x="840" y="702"/>
                    <a:pt x="840" y="702"/>
                  </a:cubicBezTo>
                  <a:cubicBezTo>
                    <a:pt x="857" y="690"/>
                    <a:pt x="857" y="690"/>
                    <a:pt x="857" y="690"/>
                  </a:cubicBezTo>
                  <a:cubicBezTo>
                    <a:pt x="857" y="690"/>
                    <a:pt x="857" y="690"/>
                    <a:pt x="857" y="690"/>
                  </a:cubicBezTo>
                  <a:cubicBezTo>
                    <a:pt x="924" y="641"/>
                    <a:pt x="924" y="641"/>
                    <a:pt x="924" y="641"/>
                  </a:cubicBezTo>
                  <a:cubicBezTo>
                    <a:pt x="924" y="641"/>
                    <a:pt x="924" y="641"/>
                    <a:pt x="924" y="641"/>
                  </a:cubicBezTo>
                  <a:cubicBezTo>
                    <a:pt x="1025" y="567"/>
                    <a:pt x="1025" y="567"/>
                    <a:pt x="1025" y="567"/>
                  </a:cubicBezTo>
                  <a:cubicBezTo>
                    <a:pt x="1025" y="567"/>
                    <a:pt x="1025" y="567"/>
                    <a:pt x="1025" y="567"/>
                  </a:cubicBezTo>
                  <a:cubicBezTo>
                    <a:pt x="1287" y="374"/>
                    <a:pt x="1287" y="374"/>
                    <a:pt x="1287" y="374"/>
                  </a:cubicBezTo>
                  <a:cubicBezTo>
                    <a:pt x="1287" y="374"/>
                    <a:pt x="1299" y="365"/>
                    <a:pt x="1310" y="359"/>
                  </a:cubicBezTo>
                  <a:cubicBezTo>
                    <a:pt x="1320" y="355"/>
                    <a:pt x="1332" y="358"/>
                    <a:pt x="1338" y="360"/>
                  </a:cubicBezTo>
                  <a:cubicBezTo>
                    <a:pt x="1359" y="373"/>
                    <a:pt x="1362" y="401"/>
                    <a:pt x="1343" y="424"/>
                  </a:cubicBezTo>
                  <a:cubicBezTo>
                    <a:pt x="1338" y="430"/>
                    <a:pt x="1331" y="436"/>
                    <a:pt x="1322" y="442"/>
                  </a:cubicBezTo>
                  <a:cubicBezTo>
                    <a:pt x="1322" y="442"/>
                    <a:pt x="1322" y="442"/>
                    <a:pt x="1322" y="443"/>
                  </a:cubicBezTo>
                  <a:cubicBezTo>
                    <a:pt x="913" y="742"/>
                    <a:pt x="913" y="742"/>
                    <a:pt x="913" y="742"/>
                  </a:cubicBezTo>
                  <a:cubicBezTo>
                    <a:pt x="913" y="743"/>
                    <a:pt x="913" y="743"/>
                    <a:pt x="913" y="743"/>
                  </a:cubicBezTo>
                  <a:cubicBezTo>
                    <a:pt x="617" y="959"/>
                    <a:pt x="617" y="959"/>
                    <a:pt x="617" y="959"/>
                  </a:cubicBezTo>
                  <a:cubicBezTo>
                    <a:pt x="21" y="630"/>
                    <a:pt x="21" y="630"/>
                    <a:pt x="21" y="630"/>
                  </a:cubicBezTo>
                  <a:cubicBezTo>
                    <a:pt x="21" y="630"/>
                    <a:pt x="21" y="629"/>
                    <a:pt x="21" y="629"/>
                  </a:cubicBezTo>
                  <a:cubicBezTo>
                    <a:pt x="13" y="635"/>
                    <a:pt x="13" y="636"/>
                    <a:pt x="12" y="636"/>
                  </a:cubicBezTo>
                  <a:cubicBezTo>
                    <a:pt x="9" y="640"/>
                    <a:pt x="9" y="646"/>
                    <a:pt x="13" y="648"/>
                  </a:cubicBezTo>
                  <a:cubicBezTo>
                    <a:pt x="610" y="978"/>
                    <a:pt x="610" y="978"/>
                    <a:pt x="610" y="978"/>
                  </a:cubicBezTo>
                  <a:cubicBezTo>
                    <a:pt x="613" y="979"/>
                    <a:pt x="618" y="979"/>
                    <a:pt x="621" y="976"/>
                  </a:cubicBezTo>
                  <a:cubicBezTo>
                    <a:pt x="1024" y="681"/>
                    <a:pt x="1024" y="681"/>
                    <a:pt x="1024" y="681"/>
                  </a:cubicBezTo>
                  <a:cubicBezTo>
                    <a:pt x="1025" y="681"/>
                    <a:pt x="1025" y="680"/>
                    <a:pt x="1026" y="679"/>
                  </a:cubicBezTo>
                  <a:cubicBezTo>
                    <a:pt x="1026" y="679"/>
                    <a:pt x="1026" y="679"/>
                    <a:pt x="1026" y="679"/>
                  </a:cubicBezTo>
                  <a:cubicBezTo>
                    <a:pt x="1337" y="451"/>
                    <a:pt x="1337" y="451"/>
                    <a:pt x="1337" y="451"/>
                  </a:cubicBezTo>
                  <a:cubicBezTo>
                    <a:pt x="1338" y="451"/>
                    <a:pt x="1338" y="450"/>
                    <a:pt x="1339" y="450"/>
                  </a:cubicBezTo>
                  <a:cubicBezTo>
                    <a:pt x="1346" y="444"/>
                    <a:pt x="1352" y="438"/>
                    <a:pt x="1357" y="432"/>
                  </a:cubicBezTo>
                  <a:cubicBezTo>
                    <a:pt x="1383" y="401"/>
                    <a:pt x="1380" y="364"/>
                    <a:pt x="1352" y="346"/>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6" name="Group 5"/>
          <p:cNvGrpSpPr/>
          <p:nvPr/>
        </p:nvGrpSpPr>
        <p:grpSpPr>
          <a:xfrm>
            <a:off x="5438775" y="2833688"/>
            <a:ext cx="3457575" cy="2436019"/>
            <a:chOff x="6309080" y="1920454"/>
            <a:chExt cx="4610100" cy="3248025"/>
          </a:xfrm>
        </p:grpSpPr>
        <p:sp>
          <p:nvSpPr>
            <p:cNvPr id="7" name="Freeform 6"/>
            <p:cNvSpPr>
              <a:spLocks/>
            </p:cNvSpPr>
            <p:nvPr/>
          </p:nvSpPr>
          <p:spPr bwMode="auto">
            <a:xfrm>
              <a:off x="6391630" y="3253954"/>
              <a:ext cx="4448175" cy="1838325"/>
            </a:xfrm>
            <a:custGeom>
              <a:avLst/>
              <a:gdLst>
                <a:gd name="T0" fmla="*/ 1160 w 1184"/>
                <a:gd name="T1" fmla="*/ 5 h 489"/>
                <a:gd name="T2" fmla="*/ 1133 w 1184"/>
                <a:gd name="T3" fmla="*/ 4 h 489"/>
                <a:gd name="T4" fmla="*/ 1110 w 1184"/>
                <a:gd name="T5" fmla="*/ 19 h 489"/>
                <a:gd name="T6" fmla="*/ 590 w 1184"/>
                <a:gd name="T7" fmla="*/ 400 h 489"/>
                <a:gd name="T8" fmla="*/ 579 w 1184"/>
                <a:gd name="T9" fmla="*/ 402 h 489"/>
                <a:gd name="T10" fmla="*/ 24 w 1184"/>
                <a:gd name="T11" fmla="*/ 95 h 489"/>
                <a:gd name="T12" fmla="*/ 15 w 1184"/>
                <a:gd name="T13" fmla="*/ 145 h 489"/>
                <a:gd name="T14" fmla="*/ 0 w 1184"/>
                <a:gd name="T15" fmla="*/ 159 h 489"/>
                <a:gd name="T16" fmla="*/ 596 w 1184"/>
                <a:gd name="T17" fmla="*/ 489 h 489"/>
                <a:gd name="T18" fmla="*/ 1144 w 1184"/>
                <a:gd name="T19" fmla="*/ 88 h 489"/>
                <a:gd name="T20" fmla="*/ 1145 w 1184"/>
                <a:gd name="T21" fmla="*/ 87 h 489"/>
                <a:gd name="T22" fmla="*/ 1165 w 1184"/>
                <a:gd name="T23" fmla="*/ 69 h 489"/>
                <a:gd name="T24" fmla="*/ 1160 w 1184"/>
                <a:gd name="T25" fmla="*/ 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4" h="489">
                  <a:moveTo>
                    <a:pt x="1160" y="5"/>
                  </a:moveTo>
                  <a:cubicBezTo>
                    <a:pt x="1155" y="3"/>
                    <a:pt x="1142" y="0"/>
                    <a:pt x="1133" y="4"/>
                  </a:cubicBezTo>
                  <a:cubicBezTo>
                    <a:pt x="1122" y="10"/>
                    <a:pt x="1110" y="19"/>
                    <a:pt x="1110" y="19"/>
                  </a:cubicBezTo>
                  <a:cubicBezTo>
                    <a:pt x="590" y="400"/>
                    <a:pt x="590" y="400"/>
                    <a:pt x="590" y="400"/>
                  </a:cubicBezTo>
                  <a:cubicBezTo>
                    <a:pt x="586" y="403"/>
                    <a:pt x="582" y="404"/>
                    <a:pt x="579" y="402"/>
                  </a:cubicBezTo>
                  <a:cubicBezTo>
                    <a:pt x="24" y="95"/>
                    <a:pt x="24" y="95"/>
                    <a:pt x="24" y="95"/>
                  </a:cubicBezTo>
                  <a:cubicBezTo>
                    <a:pt x="31" y="110"/>
                    <a:pt x="29" y="129"/>
                    <a:pt x="15" y="145"/>
                  </a:cubicBezTo>
                  <a:cubicBezTo>
                    <a:pt x="11" y="150"/>
                    <a:pt x="6" y="155"/>
                    <a:pt x="0" y="159"/>
                  </a:cubicBezTo>
                  <a:cubicBezTo>
                    <a:pt x="596" y="489"/>
                    <a:pt x="596" y="489"/>
                    <a:pt x="596" y="489"/>
                  </a:cubicBezTo>
                  <a:cubicBezTo>
                    <a:pt x="1144" y="88"/>
                    <a:pt x="1144" y="88"/>
                    <a:pt x="1144" y="88"/>
                  </a:cubicBezTo>
                  <a:cubicBezTo>
                    <a:pt x="1144" y="87"/>
                    <a:pt x="1145" y="87"/>
                    <a:pt x="1145" y="87"/>
                  </a:cubicBezTo>
                  <a:cubicBezTo>
                    <a:pt x="1154" y="81"/>
                    <a:pt x="1160" y="75"/>
                    <a:pt x="1165" y="69"/>
                  </a:cubicBezTo>
                  <a:cubicBezTo>
                    <a:pt x="1184" y="46"/>
                    <a:pt x="1182" y="18"/>
                    <a:pt x="1160" y="5"/>
                  </a:cubicBezTo>
                  <a:close/>
                </a:path>
              </a:pathLst>
            </a:custGeom>
            <a:solidFill>
              <a:srgbClr val="EDEAC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8" name="Freeform 7"/>
            <p:cNvSpPr>
              <a:spLocks/>
            </p:cNvSpPr>
            <p:nvPr/>
          </p:nvSpPr>
          <p:spPr bwMode="auto">
            <a:xfrm>
              <a:off x="6309080" y="1920454"/>
              <a:ext cx="4610100" cy="3248025"/>
            </a:xfrm>
            <a:custGeom>
              <a:avLst/>
              <a:gdLst>
                <a:gd name="T0" fmla="*/ 1197 w 1227"/>
                <a:gd name="T1" fmla="*/ 346 h 864"/>
                <a:gd name="T2" fmla="*/ 1195 w 1227"/>
                <a:gd name="T3" fmla="*/ 344 h 864"/>
                <a:gd name="T4" fmla="*/ 1193 w 1227"/>
                <a:gd name="T5" fmla="*/ 343 h 864"/>
                <a:gd name="T6" fmla="*/ 576 w 1227"/>
                <a:gd name="T7" fmla="*/ 2 h 864"/>
                <a:gd name="T8" fmla="*/ 565 w 1227"/>
                <a:gd name="T9" fmla="*/ 4 h 864"/>
                <a:gd name="T10" fmla="*/ 409 w 1227"/>
                <a:gd name="T11" fmla="*/ 118 h 864"/>
                <a:gd name="T12" fmla="*/ 408 w 1227"/>
                <a:gd name="T13" fmla="*/ 118 h 864"/>
                <a:gd name="T14" fmla="*/ 5 w 1227"/>
                <a:gd name="T15" fmla="*/ 413 h 864"/>
                <a:gd name="T16" fmla="*/ 3 w 1227"/>
                <a:gd name="T17" fmla="*/ 415 h 864"/>
                <a:gd name="T18" fmla="*/ 1 w 1227"/>
                <a:gd name="T19" fmla="*/ 421 h 864"/>
                <a:gd name="T20" fmla="*/ 4 w 1227"/>
                <a:gd name="T21" fmla="*/ 427 h 864"/>
                <a:gd name="T22" fmla="*/ 82 w 1227"/>
                <a:gd name="T23" fmla="*/ 470 h 864"/>
                <a:gd name="T24" fmla="*/ 601 w 1227"/>
                <a:gd name="T25" fmla="*/ 757 h 864"/>
                <a:gd name="T26" fmla="*/ 612 w 1227"/>
                <a:gd name="T27" fmla="*/ 755 h 864"/>
                <a:gd name="T28" fmla="*/ 684 w 1227"/>
                <a:gd name="T29" fmla="*/ 702 h 864"/>
                <a:gd name="T30" fmla="*/ 684 w 1227"/>
                <a:gd name="T31" fmla="*/ 702 h 864"/>
                <a:gd name="T32" fmla="*/ 702 w 1227"/>
                <a:gd name="T33" fmla="*/ 690 h 864"/>
                <a:gd name="T34" fmla="*/ 702 w 1227"/>
                <a:gd name="T35" fmla="*/ 689 h 864"/>
                <a:gd name="T36" fmla="*/ 766 w 1227"/>
                <a:gd name="T37" fmla="*/ 642 h 864"/>
                <a:gd name="T38" fmla="*/ 767 w 1227"/>
                <a:gd name="T39" fmla="*/ 642 h 864"/>
                <a:gd name="T40" fmla="*/ 1132 w 1227"/>
                <a:gd name="T41" fmla="*/ 374 h 864"/>
                <a:gd name="T42" fmla="*/ 1155 w 1227"/>
                <a:gd name="T43" fmla="*/ 359 h 864"/>
                <a:gd name="T44" fmla="*/ 1182 w 1227"/>
                <a:gd name="T45" fmla="*/ 360 h 864"/>
                <a:gd name="T46" fmla="*/ 1187 w 1227"/>
                <a:gd name="T47" fmla="*/ 424 h 864"/>
                <a:gd name="T48" fmla="*/ 1167 w 1227"/>
                <a:gd name="T49" fmla="*/ 442 h 864"/>
                <a:gd name="T50" fmla="*/ 1166 w 1227"/>
                <a:gd name="T51" fmla="*/ 443 h 864"/>
                <a:gd name="T52" fmla="*/ 1060 w 1227"/>
                <a:gd name="T53" fmla="*/ 521 h 864"/>
                <a:gd name="T54" fmla="*/ 1060 w 1227"/>
                <a:gd name="T55" fmla="*/ 521 h 864"/>
                <a:gd name="T56" fmla="*/ 618 w 1227"/>
                <a:gd name="T57" fmla="*/ 844 h 864"/>
                <a:gd name="T58" fmla="*/ 22 w 1227"/>
                <a:gd name="T59" fmla="*/ 514 h 864"/>
                <a:gd name="T60" fmla="*/ 22 w 1227"/>
                <a:gd name="T61" fmla="*/ 514 h 864"/>
                <a:gd name="T62" fmla="*/ 13 w 1227"/>
                <a:gd name="T63" fmla="*/ 521 h 864"/>
                <a:gd name="T64" fmla="*/ 14 w 1227"/>
                <a:gd name="T65" fmla="*/ 533 h 864"/>
                <a:gd name="T66" fmla="*/ 611 w 1227"/>
                <a:gd name="T67" fmla="*/ 862 h 864"/>
                <a:gd name="T68" fmla="*/ 622 w 1227"/>
                <a:gd name="T69" fmla="*/ 861 h 864"/>
                <a:gd name="T70" fmla="*/ 778 w 1227"/>
                <a:gd name="T71" fmla="*/ 747 h 864"/>
                <a:gd name="T72" fmla="*/ 779 w 1227"/>
                <a:gd name="T73" fmla="*/ 747 h 864"/>
                <a:gd name="T74" fmla="*/ 1181 w 1227"/>
                <a:gd name="T75" fmla="*/ 451 h 864"/>
                <a:gd name="T76" fmla="*/ 1183 w 1227"/>
                <a:gd name="T77" fmla="*/ 450 h 864"/>
                <a:gd name="T78" fmla="*/ 1202 w 1227"/>
                <a:gd name="T79" fmla="*/ 432 h 864"/>
                <a:gd name="T80" fmla="*/ 1197 w 1227"/>
                <a:gd name="T81" fmla="*/ 346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7" h="864">
                  <a:moveTo>
                    <a:pt x="1197" y="346"/>
                  </a:moveTo>
                  <a:cubicBezTo>
                    <a:pt x="1196" y="345"/>
                    <a:pt x="1196" y="345"/>
                    <a:pt x="1195" y="344"/>
                  </a:cubicBezTo>
                  <a:cubicBezTo>
                    <a:pt x="1193" y="343"/>
                    <a:pt x="1193" y="343"/>
                    <a:pt x="1193" y="343"/>
                  </a:cubicBezTo>
                  <a:cubicBezTo>
                    <a:pt x="576" y="2"/>
                    <a:pt x="576" y="2"/>
                    <a:pt x="576" y="2"/>
                  </a:cubicBezTo>
                  <a:cubicBezTo>
                    <a:pt x="573" y="0"/>
                    <a:pt x="568" y="1"/>
                    <a:pt x="565" y="4"/>
                  </a:cubicBezTo>
                  <a:cubicBezTo>
                    <a:pt x="409" y="118"/>
                    <a:pt x="409" y="118"/>
                    <a:pt x="409" y="118"/>
                  </a:cubicBezTo>
                  <a:cubicBezTo>
                    <a:pt x="409" y="118"/>
                    <a:pt x="408" y="118"/>
                    <a:pt x="408" y="118"/>
                  </a:cubicBezTo>
                  <a:cubicBezTo>
                    <a:pt x="5" y="413"/>
                    <a:pt x="5" y="413"/>
                    <a:pt x="5" y="413"/>
                  </a:cubicBezTo>
                  <a:cubicBezTo>
                    <a:pt x="4" y="414"/>
                    <a:pt x="4" y="415"/>
                    <a:pt x="3" y="415"/>
                  </a:cubicBezTo>
                  <a:cubicBezTo>
                    <a:pt x="2" y="417"/>
                    <a:pt x="1" y="419"/>
                    <a:pt x="1" y="421"/>
                  </a:cubicBezTo>
                  <a:cubicBezTo>
                    <a:pt x="0" y="423"/>
                    <a:pt x="2" y="426"/>
                    <a:pt x="4" y="427"/>
                  </a:cubicBezTo>
                  <a:cubicBezTo>
                    <a:pt x="82" y="470"/>
                    <a:pt x="82" y="470"/>
                    <a:pt x="82" y="470"/>
                  </a:cubicBezTo>
                  <a:cubicBezTo>
                    <a:pt x="601" y="757"/>
                    <a:pt x="601" y="757"/>
                    <a:pt x="601" y="757"/>
                  </a:cubicBezTo>
                  <a:cubicBezTo>
                    <a:pt x="604" y="759"/>
                    <a:pt x="608" y="758"/>
                    <a:pt x="612" y="755"/>
                  </a:cubicBezTo>
                  <a:cubicBezTo>
                    <a:pt x="684" y="702"/>
                    <a:pt x="684" y="702"/>
                    <a:pt x="684" y="702"/>
                  </a:cubicBezTo>
                  <a:cubicBezTo>
                    <a:pt x="684" y="702"/>
                    <a:pt x="684" y="702"/>
                    <a:pt x="684" y="702"/>
                  </a:cubicBezTo>
                  <a:cubicBezTo>
                    <a:pt x="702" y="690"/>
                    <a:pt x="702" y="690"/>
                    <a:pt x="702" y="690"/>
                  </a:cubicBezTo>
                  <a:cubicBezTo>
                    <a:pt x="702" y="689"/>
                    <a:pt x="702" y="689"/>
                    <a:pt x="702" y="689"/>
                  </a:cubicBezTo>
                  <a:cubicBezTo>
                    <a:pt x="766" y="642"/>
                    <a:pt x="766" y="642"/>
                    <a:pt x="766" y="642"/>
                  </a:cubicBezTo>
                  <a:cubicBezTo>
                    <a:pt x="766" y="642"/>
                    <a:pt x="767" y="642"/>
                    <a:pt x="767" y="642"/>
                  </a:cubicBezTo>
                  <a:cubicBezTo>
                    <a:pt x="1132" y="374"/>
                    <a:pt x="1132" y="374"/>
                    <a:pt x="1132" y="374"/>
                  </a:cubicBezTo>
                  <a:cubicBezTo>
                    <a:pt x="1132" y="374"/>
                    <a:pt x="1144" y="365"/>
                    <a:pt x="1155" y="359"/>
                  </a:cubicBezTo>
                  <a:cubicBezTo>
                    <a:pt x="1164" y="355"/>
                    <a:pt x="1177" y="358"/>
                    <a:pt x="1182" y="360"/>
                  </a:cubicBezTo>
                  <a:cubicBezTo>
                    <a:pt x="1204" y="373"/>
                    <a:pt x="1206" y="401"/>
                    <a:pt x="1187" y="424"/>
                  </a:cubicBezTo>
                  <a:cubicBezTo>
                    <a:pt x="1182" y="430"/>
                    <a:pt x="1176" y="436"/>
                    <a:pt x="1167" y="442"/>
                  </a:cubicBezTo>
                  <a:cubicBezTo>
                    <a:pt x="1167" y="442"/>
                    <a:pt x="1166" y="442"/>
                    <a:pt x="1166" y="443"/>
                  </a:cubicBezTo>
                  <a:cubicBezTo>
                    <a:pt x="1060" y="521"/>
                    <a:pt x="1060" y="521"/>
                    <a:pt x="1060" y="521"/>
                  </a:cubicBezTo>
                  <a:cubicBezTo>
                    <a:pt x="1060" y="521"/>
                    <a:pt x="1060" y="521"/>
                    <a:pt x="1060" y="521"/>
                  </a:cubicBezTo>
                  <a:cubicBezTo>
                    <a:pt x="618" y="844"/>
                    <a:pt x="618" y="844"/>
                    <a:pt x="618" y="844"/>
                  </a:cubicBezTo>
                  <a:cubicBezTo>
                    <a:pt x="22" y="514"/>
                    <a:pt x="22" y="514"/>
                    <a:pt x="22" y="514"/>
                  </a:cubicBezTo>
                  <a:cubicBezTo>
                    <a:pt x="22" y="514"/>
                    <a:pt x="22" y="514"/>
                    <a:pt x="22" y="514"/>
                  </a:cubicBezTo>
                  <a:cubicBezTo>
                    <a:pt x="14" y="520"/>
                    <a:pt x="14" y="520"/>
                    <a:pt x="13" y="521"/>
                  </a:cubicBezTo>
                  <a:cubicBezTo>
                    <a:pt x="10" y="525"/>
                    <a:pt x="10" y="530"/>
                    <a:pt x="14" y="533"/>
                  </a:cubicBezTo>
                  <a:cubicBezTo>
                    <a:pt x="611" y="862"/>
                    <a:pt x="611" y="862"/>
                    <a:pt x="611" y="862"/>
                  </a:cubicBezTo>
                  <a:cubicBezTo>
                    <a:pt x="614" y="864"/>
                    <a:pt x="619" y="864"/>
                    <a:pt x="622" y="861"/>
                  </a:cubicBezTo>
                  <a:cubicBezTo>
                    <a:pt x="778" y="747"/>
                    <a:pt x="778" y="747"/>
                    <a:pt x="778" y="747"/>
                  </a:cubicBezTo>
                  <a:cubicBezTo>
                    <a:pt x="778" y="747"/>
                    <a:pt x="778" y="747"/>
                    <a:pt x="779" y="747"/>
                  </a:cubicBezTo>
                  <a:cubicBezTo>
                    <a:pt x="1181" y="451"/>
                    <a:pt x="1181" y="451"/>
                    <a:pt x="1181" y="451"/>
                  </a:cubicBezTo>
                  <a:cubicBezTo>
                    <a:pt x="1182" y="451"/>
                    <a:pt x="1182" y="450"/>
                    <a:pt x="1183" y="450"/>
                  </a:cubicBezTo>
                  <a:cubicBezTo>
                    <a:pt x="1190" y="444"/>
                    <a:pt x="1197" y="438"/>
                    <a:pt x="1202" y="432"/>
                  </a:cubicBezTo>
                  <a:cubicBezTo>
                    <a:pt x="1227" y="401"/>
                    <a:pt x="1225" y="364"/>
                    <a:pt x="1197" y="34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9" name="Group 8"/>
          <p:cNvGrpSpPr/>
          <p:nvPr/>
        </p:nvGrpSpPr>
        <p:grpSpPr>
          <a:xfrm>
            <a:off x="6034087" y="2405062"/>
            <a:ext cx="3014663" cy="2110979"/>
            <a:chOff x="7102830" y="1348954"/>
            <a:chExt cx="4019550" cy="2814638"/>
          </a:xfrm>
        </p:grpSpPr>
        <p:sp>
          <p:nvSpPr>
            <p:cNvPr id="10" name="Freeform 9"/>
            <p:cNvSpPr>
              <a:spLocks/>
            </p:cNvSpPr>
            <p:nvPr/>
          </p:nvSpPr>
          <p:spPr bwMode="auto">
            <a:xfrm>
              <a:off x="7180617" y="2607842"/>
              <a:ext cx="3862388" cy="1481138"/>
            </a:xfrm>
            <a:custGeom>
              <a:avLst/>
              <a:gdLst>
                <a:gd name="T0" fmla="*/ 579 w 1028"/>
                <a:gd name="T1" fmla="*/ 307 h 394"/>
                <a:gd name="T2" fmla="*/ 25 w 1028"/>
                <a:gd name="T3" fmla="*/ 0 h 394"/>
                <a:gd name="T4" fmla="*/ 16 w 1028"/>
                <a:gd name="T5" fmla="*/ 50 h 394"/>
                <a:gd name="T6" fmla="*/ 0 w 1028"/>
                <a:gd name="T7" fmla="*/ 65 h 394"/>
                <a:gd name="T8" fmla="*/ 597 w 1028"/>
                <a:gd name="T9" fmla="*/ 394 h 394"/>
                <a:gd name="T10" fmla="*/ 989 w 1028"/>
                <a:gd name="T11" fmla="*/ 107 h 394"/>
                <a:gd name="T12" fmla="*/ 989 w 1028"/>
                <a:gd name="T13" fmla="*/ 107 h 394"/>
                <a:gd name="T14" fmla="*/ 1009 w 1028"/>
                <a:gd name="T15" fmla="*/ 89 h 394"/>
                <a:gd name="T16" fmla="*/ 1004 w 1028"/>
                <a:gd name="T17" fmla="*/ 24 h 394"/>
                <a:gd name="T18" fmla="*/ 977 w 1028"/>
                <a:gd name="T19" fmla="*/ 24 h 394"/>
                <a:gd name="T20" fmla="*/ 954 w 1028"/>
                <a:gd name="T21" fmla="*/ 39 h 394"/>
                <a:gd name="T22" fmla="*/ 591 w 1028"/>
                <a:gd name="T23" fmla="*/ 305 h 394"/>
                <a:gd name="T24" fmla="*/ 579 w 1028"/>
                <a:gd name="T25" fmla="*/ 30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8" h="394">
                  <a:moveTo>
                    <a:pt x="579" y="307"/>
                  </a:moveTo>
                  <a:cubicBezTo>
                    <a:pt x="25" y="0"/>
                    <a:pt x="25" y="0"/>
                    <a:pt x="25" y="0"/>
                  </a:cubicBezTo>
                  <a:cubicBezTo>
                    <a:pt x="32" y="15"/>
                    <a:pt x="29" y="34"/>
                    <a:pt x="16" y="50"/>
                  </a:cubicBezTo>
                  <a:cubicBezTo>
                    <a:pt x="12" y="55"/>
                    <a:pt x="6" y="60"/>
                    <a:pt x="0" y="65"/>
                  </a:cubicBezTo>
                  <a:cubicBezTo>
                    <a:pt x="597" y="394"/>
                    <a:pt x="597" y="394"/>
                    <a:pt x="597" y="394"/>
                  </a:cubicBezTo>
                  <a:cubicBezTo>
                    <a:pt x="989" y="107"/>
                    <a:pt x="989" y="107"/>
                    <a:pt x="989" y="107"/>
                  </a:cubicBezTo>
                  <a:cubicBezTo>
                    <a:pt x="989" y="107"/>
                    <a:pt x="989" y="107"/>
                    <a:pt x="989" y="107"/>
                  </a:cubicBezTo>
                  <a:cubicBezTo>
                    <a:pt x="998" y="101"/>
                    <a:pt x="1004" y="95"/>
                    <a:pt x="1009" y="89"/>
                  </a:cubicBezTo>
                  <a:cubicBezTo>
                    <a:pt x="1028" y="65"/>
                    <a:pt x="1026" y="37"/>
                    <a:pt x="1004" y="24"/>
                  </a:cubicBezTo>
                  <a:cubicBezTo>
                    <a:pt x="999" y="22"/>
                    <a:pt x="986" y="19"/>
                    <a:pt x="977" y="24"/>
                  </a:cubicBezTo>
                  <a:cubicBezTo>
                    <a:pt x="966" y="30"/>
                    <a:pt x="954" y="39"/>
                    <a:pt x="954" y="39"/>
                  </a:cubicBezTo>
                  <a:cubicBezTo>
                    <a:pt x="591" y="305"/>
                    <a:pt x="591" y="305"/>
                    <a:pt x="591" y="305"/>
                  </a:cubicBezTo>
                  <a:cubicBezTo>
                    <a:pt x="587" y="308"/>
                    <a:pt x="582" y="309"/>
                    <a:pt x="579" y="307"/>
                  </a:cubicBezTo>
                  <a:close/>
                </a:path>
              </a:pathLst>
            </a:custGeom>
            <a:solidFill>
              <a:srgbClr val="EDEAC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1" name="Freeform 10"/>
            <p:cNvSpPr>
              <a:spLocks/>
            </p:cNvSpPr>
            <p:nvPr/>
          </p:nvSpPr>
          <p:spPr bwMode="auto">
            <a:xfrm>
              <a:off x="7102830" y="1348954"/>
              <a:ext cx="4019550" cy="2814638"/>
            </a:xfrm>
            <a:custGeom>
              <a:avLst/>
              <a:gdLst>
                <a:gd name="T0" fmla="*/ 1040 w 1070"/>
                <a:gd name="T1" fmla="*/ 346 h 749"/>
                <a:gd name="T2" fmla="*/ 1038 w 1070"/>
                <a:gd name="T3" fmla="*/ 344 h 749"/>
                <a:gd name="T4" fmla="*/ 1036 w 1070"/>
                <a:gd name="T5" fmla="*/ 343 h 749"/>
                <a:gd name="T6" fmla="*/ 419 w 1070"/>
                <a:gd name="T7" fmla="*/ 2 h 749"/>
                <a:gd name="T8" fmla="*/ 408 w 1070"/>
                <a:gd name="T9" fmla="*/ 3 h 749"/>
                <a:gd name="T10" fmla="*/ 5 w 1070"/>
                <a:gd name="T11" fmla="*/ 298 h 749"/>
                <a:gd name="T12" fmla="*/ 3 w 1070"/>
                <a:gd name="T13" fmla="*/ 300 h 749"/>
                <a:gd name="T14" fmla="*/ 0 w 1070"/>
                <a:gd name="T15" fmla="*/ 306 h 749"/>
                <a:gd name="T16" fmla="*/ 4 w 1070"/>
                <a:gd name="T17" fmla="*/ 312 h 749"/>
                <a:gd name="T18" fmla="*/ 82 w 1070"/>
                <a:gd name="T19" fmla="*/ 355 h 749"/>
                <a:gd name="T20" fmla="*/ 82 w 1070"/>
                <a:gd name="T21" fmla="*/ 355 h 749"/>
                <a:gd name="T22" fmla="*/ 600 w 1070"/>
                <a:gd name="T23" fmla="*/ 642 h 749"/>
                <a:gd name="T24" fmla="*/ 612 w 1070"/>
                <a:gd name="T25" fmla="*/ 640 h 749"/>
                <a:gd name="T26" fmla="*/ 975 w 1070"/>
                <a:gd name="T27" fmla="*/ 374 h 749"/>
                <a:gd name="T28" fmla="*/ 998 w 1070"/>
                <a:gd name="T29" fmla="*/ 359 h 749"/>
                <a:gd name="T30" fmla="*/ 1025 w 1070"/>
                <a:gd name="T31" fmla="*/ 359 h 749"/>
                <a:gd name="T32" fmla="*/ 1030 w 1070"/>
                <a:gd name="T33" fmla="*/ 424 h 749"/>
                <a:gd name="T34" fmla="*/ 1010 w 1070"/>
                <a:gd name="T35" fmla="*/ 442 h 749"/>
                <a:gd name="T36" fmla="*/ 1010 w 1070"/>
                <a:gd name="T37" fmla="*/ 442 h 749"/>
                <a:gd name="T38" fmla="*/ 618 w 1070"/>
                <a:gd name="T39" fmla="*/ 729 h 749"/>
                <a:gd name="T40" fmla="*/ 21 w 1070"/>
                <a:gd name="T41" fmla="*/ 400 h 749"/>
                <a:gd name="T42" fmla="*/ 22 w 1070"/>
                <a:gd name="T43" fmla="*/ 399 h 749"/>
                <a:gd name="T44" fmla="*/ 13 w 1070"/>
                <a:gd name="T45" fmla="*/ 406 h 749"/>
                <a:gd name="T46" fmla="*/ 14 w 1070"/>
                <a:gd name="T47" fmla="*/ 418 h 749"/>
                <a:gd name="T48" fmla="*/ 610 w 1070"/>
                <a:gd name="T49" fmla="*/ 748 h 749"/>
                <a:gd name="T50" fmla="*/ 622 w 1070"/>
                <a:gd name="T51" fmla="*/ 746 h 749"/>
                <a:gd name="T52" fmla="*/ 1025 w 1070"/>
                <a:gd name="T53" fmla="*/ 451 h 749"/>
                <a:gd name="T54" fmla="*/ 1026 w 1070"/>
                <a:gd name="T55" fmla="*/ 449 h 749"/>
                <a:gd name="T56" fmla="*/ 1045 w 1070"/>
                <a:gd name="T57" fmla="*/ 432 h 749"/>
                <a:gd name="T58" fmla="*/ 1040 w 1070"/>
                <a:gd name="T59" fmla="*/ 346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0" h="749">
                  <a:moveTo>
                    <a:pt x="1040" y="346"/>
                  </a:moveTo>
                  <a:cubicBezTo>
                    <a:pt x="1040" y="345"/>
                    <a:pt x="1039" y="344"/>
                    <a:pt x="1038" y="344"/>
                  </a:cubicBezTo>
                  <a:cubicBezTo>
                    <a:pt x="1036" y="343"/>
                    <a:pt x="1036" y="343"/>
                    <a:pt x="1036" y="343"/>
                  </a:cubicBezTo>
                  <a:cubicBezTo>
                    <a:pt x="419" y="2"/>
                    <a:pt x="419" y="2"/>
                    <a:pt x="419" y="2"/>
                  </a:cubicBezTo>
                  <a:cubicBezTo>
                    <a:pt x="416" y="0"/>
                    <a:pt x="411" y="1"/>
                    <a:pt x="408" y="3"/>
                  </a:cubicBezTo>
                  <a:cubicBezTo>
                    <a:pt x="5" y="298"/>
                    <a:pt x="5" y="298"/>
                    <a:pt x="5" y="298"/>
                  </a:cubicBezTo>
                  <a:cubicBezTo>
                    <a:pt x="4" y="299"/>
                    <a:pt x="3" y="300"/>
                    <a:pt x="3" y="300"/>
                  </a:cubicBezTo>
                  <a:cubicBezTo>
                    <a:pt x="1" y="302"/>
                    <a:pt x="1" y="304"/>
                    <a:pt x="0" y="306"/>
                  </a:cubicBezTo>
                  <a:cubicBezTo>
                    <a:pt x="0" y="308"/>
                    <a:pt x="1" y="311"/>
                    <a:pt x="4" y="312"/>
                  </a:cubicBezTo>
                  <a:cubicBezTo>
                    <a:pt x="82" y="355"/>
                    <a:pt x="82" y="355"/>
                    <a:pt x="82" y="355"/>
                  </a:cubicBezTo>
                  <a:cubicBezTo>
                    <a:pt x="82" y="355"/>
                    <a:pt x="82" y="355"/>
                    <a:pt x="82" y="355"/>
                  </a:cubicBezTo>
                  <a:cubicBezTo>
                    <a:pt x="600" y="642"/>
                    <a:pt x="600" y="642"/>
                    <a:pt x="600" y="642"/>
                  </a:cubicBezTo>
                  <a:cubicBezTo>
                    <a:pt x="603" y="644"/>
                    <a:pt x="608" y="643"/>
                    <a:pt x="612" y="640"/>
                  </a:cubicBezTo>
                  <a:cubicBezTo>
                    <a:pt x="975" y="374"/>
                    <a:pt x="975" y="374"/>
                    <a:pt x="975" y="374"/>
                  </a:cubicBezTo>
                  <a:cubicBezTo>
                    <a:pt x="975" y="374"/>
                    <a:pt x="987" y="365"/>
                    <a:pt x="998" y="359"/>
                  </a:cubicBezTo>
                  <a:cubicBezTo>
                    <a:pt x="1007" y="354"/>
                    <a:pt x="1020" y="357"/>
                    <a:pt x="1025" y="359"/>
                  </a:cubicBezTo>
                  <a:cubicBezTo>
                    <a:pt x="1047" y="372"/>
                    <a:pt x="1049" y="400"/>
                    <a:pt x="1030" y="424"/>
                  </a:cubicBezTo>
                  <a:cubicBezTo>
                    <a:pt x="1025" y="430"/>
                    <a:pt x="1019" y="436"/>
                    <a:pt x="1010" y="442"/>
                  </a:cubicBezTo>
                  <a:cubicBezTo>
                    <a:pt x="1010" y="442"/>
                    <a:pt x="1010" y="442"/>
                    <a:pt x="1010" y="442"/>
                  </a:cubicBezTo>
                  <a:cubicBezTo>
                    <a:pt x="618" y="729"/>
                    <a:pt x="618" y="729"/>
                    <a:pt x="618" y="729"/>
                  </a:cubicBezTo>
                  <a:cubicBezTo>
                    <a:pt x="21" y="400"/>
                    <a:pt x="21" y="400"/>
                    <a:pt x="21" y="400"/>
                  </a:cubicBezTo>
                  <a:cubicBezTo>
                    <a:pt x="21" y="399"/>
                    <a:pt x="22" y="399"/>
                    <a:pt x="22" y="399"/>
                  </a:cubicBezTo>
                  <a:cubicBezTo>
                    <a:pt x="14" y="405"/>
                    <a:pt x="13" y="406"/>
                    <a:pt x="13" y="406"/>
                  </a:cubicBezTo>
                  <a:cubicBezTo>
                    <a:pt x="9" y="410"/>
                    <a:pt x="10" y="416"/>
                    <a:pt x="14" y="418"/>
                  </a:cubicBezTo>
                  <a:cubicBezTo>
                    <a:pt x="610" y="748"/>
                    <a:pt x="610" y="748"/>
                    <a:pt x="610" y="748"/>
                  </a:cubicBezTo>
                  <a:cubicBezTo>
                    <a:pt x="614" y="749"/>
                    <a:pt x="618" y="749"/>
                    <a:pt x="622" y="746"/>
                  </a:cubicBezTo>
                  <a:cubicBezTo>
                    <a:pt x="1025" y="451"/>
                    <a:pt x="1025" y="451"/>
                    <a:pt x="1025" y="451"/>
                  </a:cubicBezTo>
                  <a:cubicBezTo>
                    <a:pt x="1025" y="450"/>
                    <a:pt x="1026" y="450"/>
                    <a:pt x="1026" y="449"/>
                  </a:cubicBezTo>
                  <a:cubicBezTo>
                    <a:pt x="1034" y="444"/>
                    <a:pt x="1040" y="438"/>
                    <a:pt x="1045" y="432"/>
                  </a:cubicBezTo>
                  <a:cubicBezTo>
                    <a:pt x="1070" y="401"/>
                    <a:pt x="1068" y="364"/>
                    <a:pt x="1040" y="346"/>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12" name="TextBox 11"/>
          <p:cNvSpPr txBox="1"/>
          <p:nvPr/>
        </p:nvSpPr>
        <p:spPr>
          <a:xfrm rot="1801613">
            <a:off x="5814449" y="4836119"/>
            <a:ext cx="795411" cy="400110"/>
          </a:xfrm>
          <a:prstGeom prst="rect">
            <a:avLst/>
          </a:prstGeom>
          <a:noFill/>
        </p:spPr>
        <p:txBody>
          <a:bodyPr wrap="none" rtlCol="0">
            <a:spAutoFit/>
          </a:bodyPr>
          <a:lstStyle/>
          <a:p>
            <a:r>
              <a:rPr lang="tr-TR" sz="2000" b="1" dirty="0" smtClean="0">
                <a:solidFill>
                  <a:srgbClr val="EDEAC5"/>
                </a:solidFill>
              </a:rPr>
              <a:t>GELİR</a:t>
            </a:r>
            <a:endParaRPr lang="id-ID" sz="2000" b="1" dirty="0">
              <a:solidFill>
                <a:srgbClr val="EDEAC5"/>
              </a:solidFill>
            </a:endParaRPr>
          </a:p>
        </p:txBody>
      </p:sp>
      <p:sp>
        <p:nvSpPr>
          <p:cNvPr id="13" name="TextBox 12"/>
          <p:cNvSpPr txBox="1"/>
          <p:nvPr/>
        </p:nvSpPr>
        <p:spPr>
          <a:xfrm rot="1801613">
            <a:off x="6290386" y="4195688"/>
            <a:ext cx="1057405" cy="400110"/>
          </a:xfrm>
          <a:prstGeom prst="rect">
            <a:avLst/>
          </a:prstGeom>
          <a:noFill/>
        </p:spPr>
        <p:txBody>
          <a:bodyPr wrap="none" rtlCol="0">
            <a:spAutoFit/>
          </a:bodyPr>
          <a:lstStyle/>
          <a:p>
            <a:r>
              <a:rPr lang="tr-TR" sz="2000" b="1" dirty="0" smtClean="0">
                <a:solidFill>
                  <a:srgbClr val="EDEAC5"/>
                </a:solidFill>
              </a:rPr>
              <a:t>KİTAPLA</a:t>
            </a:r>
            <a:endParaRPr lang="id-ID" sz="2000" b="1" dirty="0">
              <a:solidFill>
                <a:srgbClr val="EDEAC5"/>
              </a:solidFill>
            </a:endParaRPr>
          </a:p>
        </p:txBody>
      </p:sp>
      <p:sp>
        <p:nvSpPr>
          <p:cNvPr id="14" name="TextBox 13"/>
          <p:cNvSpPr txBox="1"/>
          <p:nvPr/>
        </p:nvSpPr>
        <p:spPr>
          <a:xfrm rot="1935179">
            <a:off x="7179558" y="3044300"/>
            <a:ext cx="1243033" cy="507831"/>
          </a:xfrm>
          <a:prstGeom prst="rect">
            <a:avLst/>
          </a:prstGeom>
          <a:noFill/>
        </p:spPr>
        <p:txBody>
          <a:bodyPr wrap="none" rtlCol="0">
            <a:spAutoFit/>
          </a:bodyPr>
          <a:lstStyle/>
          <a:p>
            <a:r>
              <a:rPr lang="tr-TR" sz="2700" b="1" dirty="0" smtClean="0">
                <a:solidFill>
                  <a:srgbClr val="F9F8EB"/>
                </a:solidFill>
              </a:rPr>
              <a:t>BAŞARI</a:t>
            </a:r>
            <a:endParaRPr lang="id-ID" sz="2700" b="1" dirty="0">
              <a:solidFill>
                <a:srgbClr val="F9F8EB"/>
              </a:solidFill>
            </a:endParaRPr>
          </a:p>
        </p:txBody>
      </p:sp>
      <p:cxnSp>
        <p:nvCxnSpPr>
          <p:cNvPr id="15" name="Straight Connector 14"/>
          <p:cNvCxnSpPr/>
          <p:nvPr/>
        </p:nvCxnSpPr>
        <p:spPr>
          <a:xfrm>
            <a:off x="4640037" y="2567734"/>
            <a:ext cx="0" cy="2814092"/>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5934" y="1721531"/>
            <a:ext cx="4308413"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tr-TR" sz="2400" b="1" dirty="0" smtClean="0">
                <a:solidFill>
                  <a:schemeClr val="tx2">
                    <a:lumMod val="75000"/>
                  </a:schemeClr>
                </a:solidFill>
                <a:latin typeface="+mj-lt"/>
              </a:rPr>
              <a:t>Düzenli Kitap Okursanız</a:t>
            </a:r>
            <a:endParaRPr lang="id-ID" sz="2400" b="1" dirty="0">
              <a:solidFill>
                <a:schemeClr val="tx2">
                  <a:lumMod val="75000"/>
                </a:schemeClr>
              </a:solidFill>
              <a:latin typeface="+mj-lt"/>
            </a:endParaRPr>
          </a:p>
        </p:txBody>
      </p:sp>
      <p:sp>
        <p:nvSpPr>
          <p:cNvPr id="35" name="Freeform 9"/>
          <p:cNvSpPr>
            <a:spLocks noEditPoints="1"/>
          </p:cNvSpPr>
          <p:nvPr/>
        </p:nvSpPr>
        <p:spPr bwMode="auto">
          <a:xfrm>
            <a:off x="6122379" y="1354788"/>
            <a:ext cx="1228750" cy="1994441"/>
          </a:xfrm>
          <a:custGeom>
            <a:avLst/>
            <a:gdLst>
              <a:gd name="T0" fmla="*/ 222 w 369"/>
              <a:gd name="T1" fmla="*/ 571 h 600"/>
              <a:gd name="T2" fmla="*/ 236 w 369"/>
              <a:gd name="T3" fmla="*/ 582 h 600"/>
              <a:gd name="T4" fmla="*/ 249 w 369"/>
              <a:gd name="T5" fmla="*/ 595 h 600"/>
              <a:gd name="T6" fmla="*/ 207 w 369"/>
              <a:gd name="T7" fmla="*/ 574 h 600"/>
              <a:gd name="T8" fmla="*/ 199 w 369"/>
              <a:gd name="T9" fmla="*/ 569 h 600"/>
              <a:gd name="T10" fmla="*/ 203 w 369"/>
              <a:gd name="T11" fmla="*/ 519 h 600"/>
              <a:gd name="T12" fmla="*/ 175 w 369"/>
              <a:gd name="T13" fmla="*/ 544 h 600"/>
              <a:gd name="T14" fmla="*/ 170 w 369"/>
              <a:gd name="T15" fmla="*/ 570 h 600"/>
              <a:gd name="T16" fmla="*/ 166 w 369"/>
              <a:gd name="T17" fmla="*/ 586 h 600"/>
              <a:gd name="T18" fmla="*/ 130 w 369"/>
              <a:gd name="T19" fmla="*/ 597 h 600"/>
              <a:gd name="T20" fmla="*/ 142 w 369"/>
              <a:gd name="T21" fmla="*/ 585 h 600"/>
              <a:gd name="T22" fmla="*/ 141 w 369"/>
              <a:gd name="T23" fmla="*/ 569 h 600"/>
              <a:gd name="T24" fmla="*/ 113 w 369"/>
              <a:gd name="T25" fmla="*/ 512 h 600"/>
              <a:gd name="T26" fmla="*/ 113 w 369"/>
              <a:gd name="T27" fmla="*/ 507 h 600"/>
              <a:gd name="T28" fmla="*/ 112 w 369"/>
              <a:gd name="T29" fmla="*/ 249 h 600"/>
              <a:gd name="T30" fmla="*/ 60 w 369"/>
              <a:gd name="T31" fmla="*/ 166 h 600"/>
              <a:gd name="T32" fmla="*/ 0 w 369"/>
              <a:gd name="T33" fmla="*/ 148 h 600"/>
              <a:gd name="T34" fmla="*/ 24 w 369"/>
              <a:gd name="T35" fmla="*/ 95 h 600"/>
              <a:gd name="T36" fmla="*/ 15 w 369"/>
              <a:gd name="T37" fmla="*/ 25 h 600"/>
              <a:gd name="T38" fmla="*/ 28 w 369"/>
              <a:gd name="T39" fmla="*/ 54 h 600"/>
              <a:gd name="T40" fmla="*/ 41 w 369"/>
              <a:gd name="T41" fmla="*/ 59 h 600"/>
              <a:gd name="T42" fmla="*/ 103 w 369"/>
              <a:gd name="T43" fmla="*/ 105 h 600"/>
              <a:gd name="T44" fmla="*/ 126 w 369"/>
              <a:gd name="T45" fmla="*/ 126 h 600"/>
              <a:gd name="T46" fmla="*/ 164 w 369"/>
              <a:gd name="T47" fmla="*/ 145 h 600"/>
              <a:gd name="T48" fmla="*/ 156 w 369"/>
              <a:gd name="T49" fmla="*/ 118 h 600"/>
              <a:gd name="T50" fmla="*/ 153 w 369"/>
              <a:gd name="T51" fmla="*/ 83 h 600"/>
              <a:gd name="T52" fmla="*/ 129 w 369"/>
              <a:gd name="T53" fmla="*/ 57 h 600"/>
              <a:gd name="T54" fmla="*/ 207 w 369"/>
              <a:gd name="T55" fmla="*/ 64 h 600"/>
              <a:gd name="T56" fmla="*/ 215 w 369"/>
              <a:gd name="T57" fmla="*/ 81 h 600"/>
              <a:gd name="T58" fmla="*/ 213 w 369"/>
              <a:gd name="T59" fmla="*/ 81 h 600"/>
              <a:gd name="T60" fmla="*/ 199 w 369"/>
              <a:gd name="T61" fmla="*/ 92 h 600"/>
              <a:gd name="T62" fmla="*/ 191 w 369"/>
              <a:gd name="T63" fmla="*/ 128 h 600"/>
              <a:gd name="T64" fmla="*/ 210 w 369"/>
              <a:gd name="T65" fmla="*/ 138 h 600"/>
              <a:gd name="T66" fmla="*/ 244 w 369"/>
              <a:gd name="T67" fmla="*/ 119 h 600"/>
              <a:gd name="T68" fmla="*/ 255 w 369"/>
              <a:gd name="T69" fmla="*/ 102 h 600"/>
              <a:gd name="T70" fmla="*/ 314 w 369"/>
              <a:gd name="T71" fmla="*/ 53 h 600"/>
              <a:gd name="T72" fmla="*/ 339 w 369"/>
              <a:gd name="T73" fmla="*/ 5 h 600"/>
              <a:gd name="T74" fmla="*/ 359 w 369"/>
              <a:gd name="T75" fmla="*/ 27 h 600"/>
              <a:gd name="T76" fmla="*/ 346 w 369"/>
              <a:gd name="T77" fmla="*/ 54 h 600"/>
              <a:gd name="T78" fmla="*/ 362 w 369"/>
              <a:gd name="T79" fmla="*/ 105 h 600"/>
              <a:gd name="T80" fmla="*/ 303 w 369"/>
              <a:gd name="T81" fmla="*/ 161 h 600"/>
              <a:gd name="T82" fmla="*/ 254 w 369"/>
              <a:gd name="T83" fmla="*/ 192 h 600"/>
              <a:gd name="T84" fmla="*/ 251 w 369"/>
              <a:gd name="T85" fmla="*/ 290 h 600"/>
              <a:gd name="T86" fmla="*/ 261 w 369"/>
              <a:gd name="T87" fmla="*/ 446 h 600"/>
              <a:gd name="T88" fmla="*/ 240 w 369"/>
              <a:gd name="T89" fmla="*/ 511 h 600"/>
              <a:gd name="T90" fmla="*/ 233 w 369"/>
              <a:gd name="T91" fmla="*/ 570 h 600"/>
              <a:gd name="T92" fmla="*/ 227 w 369"/>
              <a:gd name="T93" fmla="*/ 59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9" h="600">
                <a:moveTo>
                  <a:pt x="233" y="570"/>
                </a:moveTo>
                <a:cubicBezTo>
                  <a:pt x="230" y="570"/>
                  <a:pt x="226" y="570"/>
                  <a:pt x="222" y="570"/>
                </a:cubicBezTo>
                <a:cubicBezTo>
                  <a:pt x="222" y="570"/>
                  <a:pt x="222" y="570"/>
                  <a:pt x="222" y="571"/>
                </a:cubicBezTo>
                <a:cubicBezTo>
                  <a:pt x="225" y="573"/>
                  <a:pt x="228" y="576"/>
                  <a:pt x="231" y="578"/>
                </a:cubicBezTo>
                <a:cubicBezTo>
                  <a:pt x="232" y="579"/>
                  <a:pt x="233" y="579"/>
                  <a:pt x="234" y="579"/>
                </a:cubicBezTo>
                <a:cubicBezTo>
                  <a:pt x="235" y="580"/>
                  <a:pt x="236" y="581"/>
                  <a:pt x="236" y="582"/>
                </a:cubicBezTo>
                <a:cubicBezTo>
                  <a:pt x="240" y="585"/>
                  <a:pt x="243" y="588"/>
                  <a:pt x="247" y="590"/>
                </a:cubicBezTo>
                <a:cubicBezTo>
                  <a:pt x="248" y="591"/>
                  <a:pt x="248" y="592"/>
                  <a:pt x="249" y="593"/>
                </a:cubicBezTo>
                <a:cubicBezTo>
                  <a:pt x="249" y="594"/>
                  <a:pt x="249" y="594"/>
                  <a:pt x="249" y="595"/>
                </a:cubicBezTo>
                <a:cubicBezTo>
                  <a:pt x="245" y="596"/>
                  <a:pt x="232" y="597"/>
                  <a:pt x="229" y="596"/>
                </a:cubicBezTo>
                <a:cubicBezTo>
                  <a:pt x="223" y="594"/>
                  <a:pt x="210" y="583"/>
                  <a:pt x="206" y="578"/>
                </a:cubicBezTo>
                <a:cubicBezTo>
                  <a:pt x="206" y="577"/>
                  <a:pt x="207" y="575"/>
                  <a:pt x="207" y="574"/>
                </a:cubicBezTo>
                <a:cubicBezTo>
                  <a:pt x="206" y="573"/>
                  <a:pt x="206" y="571"/>
                  <a:pt x="205" y="570"/>
                </a:cubicBezTo>
                <a:cubicBezTo>
                  <a:pt x="203" y="570"/>
                  <a:pt x="201" y="569"/>
                  <a:pt x="199" y="569"/>
                </a:cubicBezTo>
                <a:cubicBezTo>
                  <a:pt x="199" y="569"/>
                  <a:pt x="199" y="569"/>
                  <a:pt x="199" y="569"/>
                </a:cubicBezTo>
                <a:cubicBezTo>
                  <a:pt x="200" y="565"/>
                  <a:pt x="201" y="560"/>
                  <a:pt x="203" y="556"/>
                </a:cubicBezTo>
                <a:cubicBezTo>
                  <a:pt x="203" y="552"/>
                  <a:pt x="203" y="547"/>
                  <a:pt x="203" y="543"/>
                </a:cubicBezTo>
                <a:cubicBezTo>
                  <a:pt x="203" y="535"/>
                  <a:pt x="203" y="527"/>
                  <a:pt x="203" y="519"/>
                </a:cubicBezTo>
                <a:cubicBezTo>
                  <a:pt x="203" y="518"/>
                  <a:pt x="202" y="517"/>
                  <a:pt x="202" y="515"/>
                </a:cubicBezTo>
                <a:cubicBezTo>
                  <a:pt x="195" y="516"/>
                  <a:pt x="188" y="516"/>
                  <a:pt x="180" y="517"/>
                </a:cubicBezTo>
                <a:cubicBezTo>
                  <a:pt x="181" y="526"/>
                  <a:pt x="177" y="536"/>
                  <a:pt x="175" y="544"/>
                </a:cubicBezTo>
                <a:cubicBezTo>
                  <a:pt x="175" y="552"/>
                  <a:pt x="176" y="561"/>
                  <a:pt x="177" y="570"/>
                </a:cubicBezTo>
                <a:cubicBezTo>
                  <a:pt x="174" y="570"/>
                  <a:pt x="172" y="570"/>
                  <a:pt x="170" y="569"/>
                </a:cubicBezTo>
                <a:cubicBezTo>
                  <a:pt x="170" y="570"/>
                  <a:pt x="170" y="570"/>
                  <a:pt x="170" y="570"/>
                </a:cubicBezTo>
                <a:cubicBezTo>
                  <a:pt x="170" y="573"/>
                  <a:pt x="171" y="576"/>
                  <a:pt x="171" y="579"/>
                </a:cubicBezTo>
                <a:cubicBezTo>
                  <a:pt x="170" y="580"/>
                  <a:pt x="169" y="581"/>
                  <a:pt x="168" y="582"/>
                </a:cubicBezTo>
                <a:cubicBezTo>
                  <a:pt x="167" y="584"/>
                  <a:pt x="167" y="585"/>
                  <a:pt x="166" y="586"/>
                </a:cubicBezTo>
                <a:cubicBezTo>
                  <a:pt x="164" y="588"/>
                  <a:pt x="162" y="589"/>
                  <a:pt x="160" y="591"/>
                </a:cubicBezTo>
                <a:cubicBezTo>
                  <a:pt x="157" y="593"/>
                  <a:pt x="155" y="597"/>
                  <a:pt x="150" y="598"/>
                </a:cubicBezTo>
                <a:cubicBezTo>
                  <a:pt x="144" y="600"/>
                  <a:pt x="136" y="598"/>
                  <a:pt x="130" y="597"/>
                </a:cubicBezTo>
                <a:cubicBezTo>
                  <a:pt x="130" y="597"/>
                  <a:pt x="130" y="597"/>
                  <a:pt x="130" y="596"/>
                </a:cubicBezTo>
                <a:cubicBezTo>
                  <a:pt x="131" y="595"/>
                  <a:pt x="131" y="593"/>
                  <a:pt x="131" y="592"/>
                </a:cubicBezTo>
                <a:cubicBezTo>
                  <a:pt x="133" y="588"/>
                  <a:pt x="139" y="587"/>
                  <a:pt x="142" y="585"/>
                </a:cubicBezTo>
                <a:cubicBezTo>
                  <a:pt x="145" y="582"/>
                  <a:pt x="149" y="579"/>
                  <a:pt x="152" y="576"/>
                </a:cubicBezTo>
                <a:cubicBezTo>
                  <a:pt x="153" y="574"/>
                  <a:pt x="153" y="571"/>
                  <a:pt x="153" y="569"/>
                </a:cubicBezTo>
                <a:cubicBezTo>
                  <a:pt x="149" y="569"/>
                  <a:pt x="145" y="569"/>
                  <a:pt x="141" y="569"/>
                </a:cubicBezTo>
                <a:cubicBezTo>
                  <a:pt x="141" y="564"/>
                  <a:pt x="140" y="557"/>
                  <a:pt x="140" y="553"/>
                </a:cubicBezTo>
                <a:cubicBezTo>
                  <a:pt x="142" y="541"/>
                  <a:pt x="143" y="515"/>
                  <a:pt x="136" y="509"/>
                </a:cubicBezTo>
                <a:cubicBezTo>
                  <a:pt x="128" y="510"/>
                  <a:pt x="121" y="511"/>
                  <a:pt x="113" y="512"/>
                </a:cubicBezTo>
                <a:cubicBezTo>
                  <a:pt x="113" y="512"/>
                  <a:pt x="113" y="511"/>
                  <a:pt x="113" y="511"/>
                </a:cubicBezTo>
                <a:cubicBezTo>
                  <a:pt x="113" y="509"/>
                  <a:pt x="114" y="508"/>
                  <a:pt x="114" y="507"/>
                </a:cubicBezTo>
                <a:cubicBezTo>
                  <a:pt x="113" y="507"/>
                  <a:pt x="113" y="507"/>
                  <a:pt x="113" y="507"/>
                </a:cubicBezTo>
                <a:cubicBezTo>
                  <a:pt x="113" y="457"/>
                  <a:pt x="114" y="407"/>
                  <a:pt x="115" y="358"/>
                </a:cubicBezTo>
                <a:cubicBezTo>
                  <a:pt x="114" y="334"/>
                  <a:pt x="113" y="310"/>
                  <a:pt x="113" y="286"/>
                </a:cubicBezTo>
                <a:cubicBezTo>
                  <a:pt x="112" y="273"/>
                  <a:pt x="112" y="261"/>
                  <a:pt x="112" y="249"/>
                </a:cubicBezTo>
                <a:cubicBezTo>
                  <a:pt x="111" y="242"/>
                  <a:pt x="111" y="235"/>
                  <a:pt x="111" y="228"/>
                </a:cubicBezTo>
                <a:cubicBezTo>
                  <a:pt x="110" y="218"/>
                  <a:pt x="109" y="208"/>
                  <a:pt x="108" y="198"/>
                </a:cubicBezTo>
                <a:cubicBezTo>
                  <a:pt x="92" y="188"/>
                  <a:pt x="76" y="177"/>
                  <a:pt x="60" y="166"/>
                </a:cubicBezTo>
                <a:cubicBezTo>
                  <a:pt x="56" y="167"/>
                  <a:pt x="51" y="168"/>
                  <a:pt x="47" y="169"/>
                </a:cubicBezTo>
                <a:cubicBezTo>
                  <a:pt x="36" y="168"/>
                  <a:pt x="27" y="163"/>
                  <a:pt x="20" y="159"/>
                </a:cubicBezTo>
                <a:cubicBezTo>
                  <a:pt x="13" y="155"/>
                  <a:pt x="7" y="152"/>
                  <a:pt x="0" y="148"/>
                </a:cubicBezTo>
                <a:cubicBezTo>
                  <a:pt x="0" y="145"/>
                  <a:pt x="0" y="141"/>
                  <a:pt x="1" y="137"/>
                </a:cubicBezTo>
                <a:cubicBezTo>
                  <a:pt x="4" y="132"/>
                  <a:pt x="8" y="128"/>
                  <a:pt x="12" y="123"/>
                </a:cubicBezTo>
                <a:cubicBezTo>
                  <a:pt x="16" y="113"/>
                  <a:pt x="20" y="104"/>
                  <a:pt x="24" y="95"/>
                </a:cubicBezTo>
                <a:cubicBezTo>
                  <a:pt x="26" y="92"/>
                  <a:pt x="32" y="77"/>
                  <a:pt x="32" y="74"/>
                </a:cubicBezTo>
                <a:cubicBezTo>
                  <a:pt x="31" y="65"/>
                  <a:pt x="20" y="60"/>
                  <a:pt x="16" y="54"/>
                </a:cubicBezTo>
                <a:cubicBezTo>
                  <a:pt x="15" y="44"/>
                  <a:pt x="13" y="34"/>
                  <a:pt x="15" y="25"/>
                </a:cubicBezTo>
                <a:cubicBezTo>
                  <a:pt x="17" y="25"/>
                  <a:pt x="18" y="25"/>
                  <a:pt x="20" y="24"/>
                </a:cubicBezTo>
                <a:cubicBezTo>
                  <a:pt x="24" y="27"/>
                  <a:pt x="27" y="31"/>
                  <a:pt x="31" y="35"/>
                </a:cubicBezTo>
                <a:cubicBezTo>
                  <a:pt x="30" y="36"/>
                  <a:pt x="26" y="51"/>
                  <a:pt x="28" y="54"/>
                </a:cubicBezTo>
                <a:cubicBezTo>
                  <a:pt x="32" y="56"/>
                  <a:pt x="35" y="59"/>
                  <a:pt x="38" y="62"/>
                </a:cubicBezTo>
                <a:cubicBezTo>
                  <a:pt x="39" y="62"/>
                  <a:pt x="39" y="62"/>
                  <a:pt x="39" y="62"/>
                </a:cubicBezTo>
                <a:cubicBezTo>
                  <a:pt x="39" y="61"/>
                  <a:pt x="40" y="60"/>
                  <a:pt x="41" y="59"/>
                </a:cubicBezTo>
                <a:cubicBezTo>
                  <a:pt x="52" y="67"/>
                  <a:pt x="63" y="75"/>
                  <a:pt x="74" y="83"/>
                </a:cubicBezTo>
                <a:cubicBezTo>
                  <a:pt x="80" y="89"/>
                  <a:pt x="86" y="96"/>
                  <a:pt x="92" y="103"/>
                </a:cubicBezTo>
                <a:cubicBezTo>
                  <a:pt x="96" y="104"/>
                  <a:pt x="99" y="104"/>
                  <a:pt x="103" y="105"/>
                </a:cubicBezTo>
                <a:cubicBezTo>
                  <a:pt x="108" y="107"/>
                  <a:pt x="113" y="112"/>
                  <a:pt x="116" y="116"/>
                </a:cubicBezTo>
                <a:cubicBezTo>
                  <a:pt x="115" y="117"/>
                  <a:pt x="114" y="121"/>
                  <a:pt x="115" y="121"/>
                </a:cubicBezTo>
                <a:cubicBezTo>
                  <a:pt x="119" y="123"/>
                  <a:pt x="122" y="124"/>
                  <a:pt x="126" y="126"/>
                </a:cubicBezTo>
                <a:cubicBezTo>
                  <a:pt x="128" y="128"/>
                  <a:pt x="131" y="131"/>
                  <a:pt x="133" y="133"/>
                </a:cubicBezTo>
                <a:cubicBezTo>
                  <a:pt x="135" y="134"/>
                  <a:pt x="137" y="135"/>
                  <a:pt x="139" y="136"/>
                </a:cubicBezTo>
                <a:cubicBezTo>
                  <a:pt x="147" y="140"/>
                  <a:pt x="154" y="144"/>
                  <a:pt x="164" y="145"/>
                </a:cubicBezTo>
                <a:cubicBezTo>
                  <a:pt x="166" y="141"/>
                  <a:pt x="168" y="136"/>
                  <a:pt x="166" y="131"/>
                </a:cubicBezTo>
                <a:cubicBezTo>
                  <a:pt x="165" y="129"/>
                  <a:pt x="161" y="127"/>
                  <a:pt x="160" y="126"/>
                </a:cubicBezTo>
                <a:cubicBezTo>
                  <a:pt x="158" y="123"/>
                  <a:pt x="157" y="121"/>
                  <a:pt x="156" y="118"/>
                </a:cubicBezTo>
                <a:cubicBezTo>
                  <a:pt x="154" y="111"/>
                  <a:pt x="156" y="104"/>
                  <a:pt x="156" y="97"/>
                </a:cubicBezTo>
                <a:cubicBezTo>
                  <a:pt x="156" y="95"/>
                  <a:pt x="156" y="93"/>
                  <a:pt x="156" y="91"/>
                </a:cubicBezTo>
                <a:cubicBezTo>
                  <a:pt x="155" y="89"/>
                  <a:pt x="154" y="86"/>
                  <a:pt x="153" y="83"/>
                </a:cubicBezTo>
                <a:cubicBezTo>
                  <a:pt x="153" y="82"/>
                  <a:pt x="154" y="81"/>
                  <a:pt x="154" y="79"/>
                </a:cubicBezTo>
                <a:cubicBezTo>
                  <a:pt x="154" y="75"/>
                  <a:pt x="153" y="71"/>
                  <a:pt x="153" y="67"/>
                </a:cubicBezTo>
                <a:cubicBezTo>
                  <a:pt x="145" y="64"/>
                  <a:pt x="137" y="60"/>
                  <a:pt x="129" y="57"/>
                </a:cubicBezTo>
                <a:cubicBezTo>
                  <a:pt x="145" y="55"/>
                  <a:pt x="160" y="53"/>
                  <a:pt x="176" y="51"/>
                </a:cubicBezTo>
                <a:cubicBezTo>
                  <a:pt x="180" y="53"/>
                  <a:pt x="183" y="54"/>
                  <a:pt x="187" y="56"/>
                </a:cubicBezTo>
                <a:cubicBezTo>
                  <a:pt x="193" y="58"/>
                  <a:pt x="200" y="61"/>
                  <a:pt x="207" y="64"/>
                </a:cubicBezTo>
                <a:cubicBezTo>
                  <a:pt x="211" y="66"/>
                  <a:pt x="215" y="69"/>
                  <a:pt x="220" y="72"/>
                </a:cubicBezTo>
                <a:cubicBezTo>
                  <a:pt x="224" y="74"/>
                  <a:pt x="227" y="76"/>
                  <a:pt x="231" y="79"/>
                </a:cubicBezTo>
                <a:cubicBezTo>
                  <a:pt x="226" y="79"/>
                  <a:pt x="220" y="80"/>
                  <a:pt x="215" y="81"/>
                </a:cubicBezTo>
                <a:cubicBezTo>
                  <a:pt x="215" y="85"/>
                  <a:pt x="214" y="90"/>
                  <a:pt x="214" y="95"/>
                </a:cubicBezTo>
                <a:cubicBezTo>
                  <a:pt x="214" y="95"/>
                  <a:pt x="213" y="94"/>
                  <a:pt x="213" y="94"/>
                </a:cubicBezTo>
                <a:cubicBezTo>
                  <a:pt x="213" y="90"/>
                  <a:pt x="213" y="85"/>
                  <a:pt x="213" y="81"/>
                </a:cubicBezTo>
                <a:cubicBezTo>
                  <a:pt x="209" y="81"/>
                  <a:pt x="205" y="81"/>
                  <a:pt x="200" y="82"/>
                </a:cubicBezTo>
                <a:cubicBezTo>
                  <a:pt x="199" y="84"/>
                  <a:pt x="198" y="87"/>
                  <a:pt x="198" y="90"/>
                </a:cubicBezTo>
                <a:cubicBezTo>
                  <a:pt x="198" y="91"/>
                  <a:pt x="198" y="90"/>
                  <a:pt x="199" y="92"/>
                </a:cubicBezTo>
                <a:cubicBezTo>
                  <a:pt x="196" y="99"/>
                  <a:pt x="201" y="109"/>
                  <a:pt x="198" y="118"/>
                </a:cubicBezTo>
                <a:cubicBezTo>
                  <a:pt x="197" y="121"/>
                  <a:pt x="195" y="123"/>
                  <a:pt x="194" y="126"/>
                </a:cubicBezTo>
                <a:cubicBezTo>
                  <a:pt x="193" y="127"/>
                  <a:pt x="192" y="127"/>
                  <a:pt x="191" y="128"/>
                </a:cubicBezTo>
                <a:cubicBezTo>
                  <a:pt x="190" y="131"/>
                  <a:pt x="192" y="139"/>
                  <a:pt x="194" y="140"/>
                </a:cubicBezTo>
                <a:cubicBezTo>
                  <a:pt x="195" y="141"/>
                  <a:pt x="196" y="142"/>
                  <a:pt x="197" y="143"/>
                </a:cubicBezTo>
                <a:cubicBezTo>
                  <a:pt x="201" y="141"/>
                  <a:pt x="205" y="140"/>
                  <a:pt x="210" y="138"/>
                </a:cubicBezTo>
                <a:cubicBezTo>
                  <a:pt x="218" y="133"/>
                  <a:pt x="223" y="125"/>
                  <a:pt x="236" y="125"/>
                </a:cubicBezTo>
                <a:cubicBezTo>
                  <a:pt x="236" y="124"/>
                  <a:pt x="236" y="122"/>
                  <a:pt x="237" y="121"/>
                </a:cubicBezTo>
                <a:cubicBezTo>
                  <a:pt x="239" y="120"/>
                  <a:pt x="242" y="120"/>
                  <a:pt x="244" y="119"/>
                </a:cubicBezTo>
                <a:cubicBezTo>
                  <a:pt x="245" y="117"/>
                  <a:pt x="246" y="115"/>
                  <a:pt x="247" y="113"/>
                </a:cubicBezTo>
                <a:cubicBezTo>
                  <a:pt x="249" y="111"/>
                  <a:pt x="253" y="112"/>
                  <a:pt x="254" y="110"/>
                </a:cubicBezTo>
                <a:cubicBezTo>
                  <a:pt x="255" y="108"/>
                  <a:pt x="254" y="103"/>
                  <a:pt x="255" y="102"/>
                </a:cubicBezTo>
                <a:cubicBezTo>
                  <a:pt x="261" y="97"/>
                  <a:pt x="267" y="93"/>
                  <a:pt x="273" y="88"/>
                </a:cubicBezTo>
                <a:cubicBezTo>
                  <a:pt x="278" y="84"/>
                  <a:pt x="282" y="80"/>
                  <a:pt x="287" y="75"/>
                </a:cubicBezTo>
                <a:cubicBezTo>
                  <a:pt x="296" y="68"/>
                  <a:pt x="305" y="60"/>
                  <a:pt x="314" y="53"/>
                </a:cubicBezTo>
                <a:cubicBezTo>
                  <a:pt x="325" y="44"/>
                  <a:pt x="337" y="36"/>
                  <a:pt x="345" y="24"/>
                </a:cubicBezTo>
                <a:cubicBezTo>
                  <a:pt x="344" y="18"/>
                  <a:pt x="341" y="13"/>
                  <a:pt x="338" y="8"/>
                </a:cubicBezTo>
                <a:cubicBezTo>
                  <a:pt x="338" y="7"/>
                  <a:pt x="339" y="6"/>
                  <a:pt x="339" y="5"/>
                </a:cubicBezTo>
                <a:cubicBezTo>
                  <a:pt x="340" y="4"/>
                  <a:pt x="351" y="0"/>
                  <a:pt x="352" y="0"/>
                </a:cubicBezTo>
                <a:cubicBezTo>
                  <a:pt x="354" y="2"/>
                  <a:pt x="351" y="6"/>
                  <a:pt x="352" y="9"/>
                </a:cubicBezTo>
                <a:cubicBezTo>
                  <a:pt x="353" y="13"/>
                  <a:pt x="360" y="22"/>
                  <a:pt x="359" y="27"/>
                </a:cubicBezTo>
                <a:cubicBezTo>
                  <a:pt x="358" y="28"/>
                  <a:pt x="357" y="29"/>
                  <a:pt x="356" y="30"/>
                </a:cubicBezTo>
                <a:cubicBezTo>
                  <a:pt x="353" y="35"/>
                  <a:pt x="349" y="40"/>
                  <a:pt x="346" y="44"/>
                </a:cubicBezTo>
                <a:cubicBezTo>
                  <a:pt x="346" y="48"/>
                  <a:pt x="346" y="51"/>
                  <a:pt x="346" y="54"/>
                </a:cubicBezTo>
                <a:cubicBezTo>
                  <a:pt x="345" y="56"/>
                  <a:pt x="345" y="58"/>
                  <a:pt x="345" y="60"/>
                </a:cubicBezTo>
                <a:cubicBezTo>
                  <a:pt x="348" y="68"/>
                  <a:pt x="352" y="75"/>
                  <a:pt x="355" y="83"/>
                </a:cubicBezTo>
                <a:cubicBezTo>
                  <a:pt x="357" y="90"/>
                  <a:pt x="360" y="98"/>
                  <a:pt x="362" y="105"/>
                </a:cubicBezTo>
                <a:cubicBezTo>
                  <a:pt x="365" y="113"/>
                  <a:pt x="369" y="120"/>
                  <a:pt x="367" y="131"/>
                </a:cubicBezTo>
                <a:cubicBezTo>
                  <a:pt x="354" y="138"/>
                  <a:pt x="341" y="145"/>
                  <a:pt x="329" y="152"/>
                </a:cubicBezTo>
                <a:cubicBezTo>
                  <a:pt x="320" y="155"/>
                  <a:pt x="312" y="158"/>
                  <a:pt x="303" y="161"/>
                </a:cubicBezTo>
                <a:cubicBezTo>
                  <a:pt x="300" y="163"/>
                  <a:pt x="300" y="167"/>
                  <a:pt x="295" y="170"/>
                </a:cubicBezTo>
                <a:cubicBezTo>
                  <a:pt x="283" y="175"/>
                  <a:pt x="270" y="181"/>
                  <a:pt x="258" y="186"/>
                </a:cubicBezTo>
                <a:cubicBezTo>
                  <a:pt x="256" y="188"/>
                  <a:pt x="255" y="190"/>
                  <a:pt x="254" y="192"/>
                </a:cubicBezTo>
                <a:cubicBezTo>
                  <a:pt x="251" y="193"/>
                  <a:pt x="249" y="193"/>
                  <a:pt x="247" y="193"/>
                </a:cubicBezTo>
                <a:cubicBezTo>
                  <a:pt x="248" y="221"/>
                  <a:pt x="249" y="248"/>
                  <a:pt x="251" y="275"/>
                </a:cubicBezTo>
                <a:cubicBezTo>
                  <a:pt x="251" y="280"/>
                  <a:pt x="251" y="285"/>
                  <a:pt x="251" y="290"/>
                </a:cubicBezTo>
                <a:cubicBezTo>
                  <a:pt x="252" y="306"/>
                  <a:pt x="253" y="322"/>
                  <a:pt x="254" y="339"/>
                </a:cubicBezTo>
                <a:cubicBezTo>
                  <a:pt x="256" y="368"/>
                  <a:pt x="258" y="397"/>
                  <a:pt x="260" y="426"/>
                </a:cubicBezTo>
                <a:cubicBezTo>
                  <a:pt x="261" y="433"/>
                  <a:pt x="261" y="440"/>
                  <a:pt x="261" y="446"/>
                </a:cubicBezTo>
                <a:cubicBezTo>
                  <a:pt x="263" y="458"/>
                  <a:pt x="264" y="475"/>
                  <a:pt x="262" y="487"/>
                </a:cubicBezTo>
                <a:cubicBezTo>
                  <a:pt x="261" y="490"/>
                  <a:pt x="262" y="505"/>
                  <a:pt x="261" y="507"/>
                </a:cubicBezTo>
                <a:cubicBezTo>
                  <a:pt x="254" y="508"/>
                  <a:pt x="247" y="509"/>
                  <a:pt x="240" y="511"/>
                </a:cubicBezTo>
                <a:cubicBezTo>
                  <a:pt x="239" y="517"/>
                  <a:pt x="236" y="521"/>
                  <a:pt x="235" y="526"/>
                </a:cubicBezTo>
                <a:cubicBezTo>
                  <a:pt x="234" y="531"/>
                  <a:pt x="234" y="535"/>
                  <a:pt x="234" y="540"/>
                </a:cubicBezTo>
                <a:cubicBezTo>
                  <a:pt x="232" y="549"/>
                  <a:pt x="233" y="561"/>
                  <a:pt x="233" y="570"/>
                </a:cubicBezTo>
                <a:close/>
                <a:moveTo>
                  <a:pt x="227" y="596"/>
                </a:moveTo>
                <a:cubicBezTo>
                  <a:pt x="227" y="596"/>
                  <a:pt x="227" y="596"/>
                  <a:pt x="228" y="596"/>
                </a:cubicBezTo>
                <a:cubicBezTo>
                  <a:pt x="227" y="596"/>
                  <a:pt x="227" y="596"/>
                  <a:pt x="227" y="596"/>
                </a:cubicBezTo>
                <a:close/>
              </a:path>
            </a:pathLst>
          </a:custGeom>
          <a:solidFill>
            <a:schemeClr val="tx2"/>
          </a:solidFill>
          <a:ln>
            <a:noFill/>
          </a:ln>
          <a:effectLst>
            <a:outerShdw blurRad="76200" dir="18900000" sy="23000" kx="-1200000" algn="bl" rotWithShape="0">
              <a:prstClr val="black">
                <a:alpha val="20000"/>
              </a:prstClr>
            </a:outerShdw>
          </a:effectLst>
          <a:extLst/>
        </p:spPr>
        <p:txBody>
          <a:bodyPr vert="horz" wrap="square" lIns="68580" tIns="34290" rIns="68580" bIns="34290" numCol="1" anchor="t" anchorCtr="0" compatLnSpc="1">
            <a:prstTxWarp prst="textNoShape">
              <a:avLst/>
            </a:prstTxWarp>
          </a:bodyPr>
          <a:lstStyle/>
          <a:p>
            <a:endParaRPr lang="id-ID" sz="1350"/>
          </a:p>
        </p:txBody>
      </p:sp>
      <p:sp>
        <p:nvSpPr>
          <p:cNvPr id="37" name="Title 1"/>
          <p:cNvSpPr>
            <a:spLocks noGrp="1"/>
          </p:cNvSpPr>
          <p:nvPr>
            <p:ph type="title"/>
          </p:nvPr>
        </p:nvSpPr>
        <p:spPr>
          <a:xfrm>
            <a:off x="-12032" y="0"/>
            <a:ext cx="9156032" cy="842212"/>
          </a:xfrm>
        </p:spPr>
        <p:style>
          <a:lnRef idx="1">
            <a:schemeClr val="accent6"/>
          </a:lnRef>
          <a:fillRef idx="3">
            <a:schemeClr val="accent6"/>
          </a:fillRef>
          <a:effectRef idx="2">
            <a:schemeClr val="accent6"/>
          </a:effectRef>
          <a:fontRef idx="minor">
            <a:schemeClr val="lt1"/>
          </a:fontRef>
        </p:style>
        <p:txBody>
          <a:bodyPr/>
          <a:lstStyle/>
          <a:p>
            <a:pPr algn="ctr"/>
            <a:r>
              <a:rPr lang="tr-TR" b="1" dirty="0" smtClean="0"/>
              <a:t>Kitap Okuyun</a:t>
            </a:r>
            <a:endParaRPr lang="id-ID" dirty="0"/>
          </a:p>
        </p:txBody>
      </p:sp>
      <p:sp>
        <p:nvSpPr>
          <p:cNvPr id="40" name="39 Metin kutusu"/>
          <p:cNvSpPr txBox="1"/>
          <p:nvPr/>
        </p:nvSpPr>
        <p:spPr>
          <a:xfrm>
            <a:off x="649706" y="2671011"/>
            <a:ext cx="3982452" cy="707886"/>
          </a:xfrm>
          <a:prstGeom prst="rect">
            <a:avLst/>
          </a:prstGeom>
          <a:noFill/>
        </p:spPr>
        <p:txBody>
          <a:bodyPr wrap="square" rtlCol="0">
            <a:spAutoFit/>
          </a:bodyPr>
          <a:lstStyle/>
          <a:p>
            <a:pPr algn="ctr"/>
            <a:r>
              <a:rPr lang="tr-TR" sz="2000" b="1" dirty="0" smtClean="0">
                <a:solidFill>
                  <a:schemeClr val="accent1">
                    <a:lumMod val="75000"/>
                  </a:schemeClr>
                </a:solidFill>
              </a:rPr>
              <a:t>Hızlı okuma ve hızlı anlama alışkanlığı kazanırsınız.</a:t>
            </a:r>
            <a:endParaRPr lang="tr-TR" sz="2000" b="1" dirty="0">
              <a:solidFill>
                <a:schemeClr val="accent1">
                  <a:lumMod val="75000"/>
                </a:schemeClr>
              </a:solidFill>
            </a:endParaRPr>
          </a:p>
        </p:txBody>
      </p:sp>
      <p:sp>
        <p:nvSpPr>
          <p:cNvPr id="41" name="40 Metin kutusu"/>
          <p:cNvSpPr txBox="1"/>
          <p:nvPr/>
        </p:nvSpPr>
        <p:spPr>
          <a:xfrm>
            <a:off x="693822" y="3617490"/>
            <a:ext cx="3982452" cy="1015663"/>
          </a:xfrm>
          <a:prstGeom prst="rect">
            <a:avLst/>
          </a:prstGeom>
          <a:noFill/>
        </p:spPr>
        <p:txBody>
          <a:bodyPr wrap="square" rtlCol="0">
            <a:spAutoFit/>
          </a:bodyPr>
          <a:lstStyle/>
          <a:p>
            <a:pPr algn="ctr"/>
            <a:r>
              <a:rPr lang="tr-TR" sz="2000" b="1" dirty="0" smtClean="0">
                <a:solidFill>
                  <a:srgbClr val="0070C0"/>
                </a:solidFill>
              </a:rPr>
              <a:t>Anlama, analiz etme, sentez yapma, yorumlama, farklı düşünebilme becerileriniz gelişir.</a:t>
            </a:r>
            <a:endParaRPr lang="tr-TR" sz="2000" b="1" dirty="0">
              <a:solidFill>
                <a:srgbClr val="0070C0"/>
              </a:solidFill>
            </a:endParaRPr>
          </a:p>
        </p:txBody>
      </p:sp>
      <p:sp>
        <p:nvSpPr>
          <p:cNvPr id="42" name="41 Metin kutusu"/>
          <p:cNvSpPr txBox="1"/>
          <p:nvPr/>
        </p:nvSpPr>
        <p:spPr>
          <a:xfrm>
            <a:off x="713875" y="4876790"/>
            <a:ext cx="3982452" cy="707886"/>
          </a:xfrm>
          <a:prstGeom prst="rect">
            <a:avLst/>
          </a:prstGeom>
          <a:noFill/>
        </p:spPr>
        <p:txBody>
          <a:bodyPr wrap="square" rtlCol="0">
            <a:spAutoFit/>
          </a:bodyPr>
          <a:lstStyle/>
          <a:p>
            <a:pPr algn="ctr"/>
            <a:r>
              <a:rPr lang="tr-TR" sz="2000" b="1" dirty="0" smtClean="0">
                <a:solidFill>
                  <a:schemeClr val="accent3">
                    <a:lumMod val="75000"/>
                  </a:schemeClr>
                </a:solidFill>
              </a:rPr>
              <a:t>Ders başarınız ve genel kültürünüz artar.</a:t>
            </a:r>
            <a:endParaRPr lang="tr-TR" sz="2000" b="1" dirty="0">
              <a:solidFill>
                <a:schemeClr val="accent3">
                  <a:lumMod val="75000"/>
                </a:schemeClr>
              </a:solidFill>
            </a:endParaRPr>
          </a:p>
        </p:txBody>
      </p:sp>
    </p:spTree>
    <p:extLst>
      <p:ext uri="{BB962C8B-B14F-4D97-AF65-F5344CB8AC3E}">
        <p14:creationId xmlns:p14="http://schemas.microsoft.com/office/powerpoint/2010/main" val="389439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7"/>
                                        </p:tgtEl>
                                        <p:attrNameLst>
                                          <p:attrName>style.visibility</p:attrName>
                                        </p:attrNameLst>
                                      </p:cBhvr>
                                      <p:to>
                                        <p:strVal val="visible"/>
                                      </p:to>
                                    </p:set>
                                    <p:anim calcmode="discrete" valueType="clr">
                                      <p:cBhvr override="childStyle">
                                        <p:cTn id="19"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
                                        </p:tgtEl>
                                        <p:attrNameLst>
                                          <p:attrName>fillcolor</p:attrName>
                                        </p:attrNameLst>
                                      </p:cBhvr>
                                      <p:tavLst>
                                        <p:tav tm="0">
                                          <p:val>
                                            <p:clrVal>
                                              <a:schemeClr val="accent2"/>
                                            </p:clrVal>
                                          </p:val>
                                        </p:tav>
                                        <p:tav tm="50000">
                                          <p:val>
                                            <p:clrVal>
                                              <a:schemeClr val="hlink"/>
                                            </p:clrVal>
                                          </p:val>
                                        </p:tav>
                                      </p:tavLst>
                                    </p:anim>
                                    <p:set>
                                      <p:cBhvr>
                                        <p:cTn id="21" dur="80"/>
                                        <p:tgtEl>
                                          <p:spTgt spid="17"/>
                                        </p:tgtEl>
                                        <p:attrNameLst>
                                          <p:attrName>fill.type</p:attrName>
                                        </p:attrNameLst>
                                      </p:cBhvr>
                                      <p:to>
                                        <p:strVal val="solid"/>
                                      </p:to>
                                    </p:set>
                                  </p:childTnLst>
                                </p:cTn>
                              </p:par>
                            </p:childTnLst>
                          </p:cTn>
                        </p:par>
                        <p:par>
                          <p:cTn id="22" fill="hold">
                            <p:stCondLst>
                              <p:cond delay="2380"/>
                            </p:stCondLst>
                            <p:childTnLst>
                              <p:par>
                                <p:cTn id="23" presetID="52"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Scale>
                                      <p:cBhvr>
                                        <p:cTn id="25"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0"/>
                                        </p:tgtEl>
                                        <p:attrNameLst>
                                          <p:attrName>ppt_x</p:attrName>
                                          <p:attrName>ppt_y</p:attrName>
                                        </p:attrNameLst>
                                      </p:cBhvr>
                                    </p:animMotion>
                                    <p:animEffect transition="in" filter="fade">
                                      <p:cBhvr>
                                        <p:cTn id="27" dur="1000"/>
                                        <p:tgtEl>
                                          <p:spTgt spid="40"/>
                                        </p:tgtEl>
                                      </p:cBhvr>
                                    </p:animEffect>
                                  </p:childTnLst>
                                </p:cTn>
                              </p:par>
                            </p:childTnLst>
                          </p:cTn>
                        </p:par>
                        <p:par>
                          <p:cTn id="28" fill="hold">
                            <p:stCondLst>
                              <p:cond delay="3380"/>
                            </p:stCondLst>
                            <p:childTnLst>
                              <p:par>
                                <p:cTn id="29" presetID="52"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Scale>
                                      <p:cBhvr>
                                        <p:cTn id="31"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41"/>
                                        </p:tgtEl>
                                        <p:attrNameLst>
                                          <p:attrName>ppt_x</p:attrName>
                                          <p:attrName>ppt_y</p:attrName>
                                        </p:attrNameLst>
                                      </p:cBhvr>
                                    </p:animMotion>
                                    <p:animEffect transition="in" filter="fade">
                                      <p:cBhvr>
                                        <p:cTn id="33" dur="1000"/>
                                        <p:tgtEl>
                                          <p:spTgt spid="41"/>
                                        </p:tgtEl>
                                      </p:cBhvr>
                                    </p:animEffect>
                                  </p:childTnLst>
                                </p:cTn>
                              </p:par>
                            </p:childTnLst>
                          </p:cTn>
                        </p:par>
                        <p:par>
                          <p:cTn id="34" fill="hold">
                            <p:stCondLst>
                              <p:cond delay="4380"/>
                            </p:stCondLst>
                            <p:childTnLst>
                              <p:par>
                                <p:cTn id="35" presetID="5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Scale>
                                      <p:cBhvr>
                                        <p:cTn id="37"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42"/>
                                        </p:tgtEl>
                                        <p:attrNameLst>
                                          <p:attrName>ppt_x</p:attrName>
                                          <p:attrName>ppt_y</p:attrName>
                                        </p:attrNameLst>
                                      </p:cBhvr>
                                    </p:animMotion>
                                    <p:animEffect transition="in" filter="fade">
                                      <p:cBhvr>
                                        <p:cTn id="3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animBg="1"/>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Connector 149"/>
          <p:cNvCxnSpPr/>
          <p:nvPr/>
        </p:nvCxnSpPr>
        <p:spPr>
          <a:xfrm flipV="1">
            <a:off x="4160948" y="3072830"/>
            <a:ext cx="0" cy="446459"/>
          </a:xfrm>
          <a:prstGeom prst="line">
            <a:avLst/>
          </a:prstGeom>
          <a:ln w="19050">
            <a:solidFill>
              <a:schemeClr val="accent4">
                <a:lumMod val="75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8048049" y="1127008"/>
            <a:ext cx="472494" cy="4724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89" name="Oval 88"/>
          <p:cNvSpPr/>
          <p:nvPr/>
        </p:nvSpPr>
        <p:spPr>
          <a:xfrm>
            <a:off x="3925095" y="2620567"/>
            <a:ext cx="472494" cy="472494"/>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id-ID" sz="1350" dirty="0"/>
          </a:p>
        </p:txBody>
      </p:sp>
      <p:sp>
        <p:nvSpPr>
          <p:cNvPr id="91" name="Oval 90"/>
          <p:cNvSpPr/>
          <p:nvPr/>
        </p:nvSpPr>
        <p:spPr>
          <a:xfrm>
            <a:off x="5327770" y="2303621"/>
            <a:ext cx="472494" cy="4724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93" name="Oval 92"/>
          <p:cNvSpPr/>
          <p:nvPr/>
        </p:nvSpPr>
        <p:spPr>
          <a:xfrm>
            <a:off x="6622825" y="1590818"/>
            <a:ext cx="472494" cy="4724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94" name="Oval 93"/>
          <p:cNvSpPr/>
          <p:nvPr/>
        </p:nvSpPr>
        <p:spPr>
          <a:xfrm>
            <a:off x="650850" y="3199123"/>
            <a:ext cx="472494" cy="4724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b="1" dirty="0"/>
          </a:p>
        </p:txBody>
      </p:sp>
      <p:sp>
        <p:nvSpPr>
          <p:cNvPr id="96" name="Oval 95"/>
          <p:cNvSpPr/>
          <p:nvPr/>
        </p:nvSpPr>
        <p:spPr>
          <a:xfrm>
            <a:off x="2254673" y="2883350"/>
            <a:ext cx="472494" cy="4724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nvGrpSpPr>
          <p:cNvPr id="2" name="Group 96"/>
          <p:cNvGrpSpPr/>
          <p:nvPr/>
        </p:nvGrpSpPr>
        <p:grpSpPr>
          <a:xfrm>
            <a:off x="288110" y="4121792"/>
            <a:ext cx="1201422" cy="935771"/>
            <a:chOff x="6576101" y="3549380"/>
            <a:chExt cx="1601896" cy="1247694"/>
          </a:xfrm>
        </p:grpSpPr>
        <p:sp>
          <p:nvSpPr>
            <p:cNvPr id="98" name="Freeform 5"/>
            <p:cNvSpPr>
              <a:spLocks/>
            </p:cNvSpPr>
            <p:nvPr/>
          </p:nvSpPr>
          <p:spPr bwMode="auto">
            <a:xfrm>
              <a:off x="7375640" y="3551259"/>
              <a:ext cx="802357" cy="1245815"/>
            </a:xfrm>
            <a:custGeom>
              <a:avLst/>
              <a:gdLst>
                <a:gd name="T0" fmla="*/ 0 w 361"/>
                <a:gd name="T1" fmla="*/ 0 h 559"/>
                <a:gd name="T2" fmla="*/ 0 w 361"/>
                <a:gd name="T3" fmla="*/ 559 h 559"/>
                <a:gd name="T4" fmla="*/ 361 w 361"/>
                <a:gd name="T5" fmla="*/ 559 h 559"/>
                <a:gd name="T6" fmla="*/ 0 w 361"/>
                <a:gd name="T7" fmla="*/ 0 h 559"/>
              </a:gdLst>
              <a:ahLst/>
              <a:cxnLst>
                <a:cxn ang="0">
                  <a:pos x="T0" y="T1"/>
                </a:cxn>
                <a:cxn ang="0">
                  <a:pos x="T2" y="T3"/>
                </a:cxn>
                <a:cxn ang="0">
                  <a:pos x="T4" y="T5"/>
                </a:cxn>
                <a:cxn ang="0">
                  <a:pos x="T6" y="T7"/>
                </a:cxn>
              </a:cxnLst>
              <a:rect l="0" t="0" r="r" b="b"/>
              <a:pathLst>
                <a:path w="361" h="559">
                  <a:moveTo>
                    <a:pt x="0" y="0"/>
                  </a:moveTo>
                  <a:cubicBezTo>
                    <a:pt x="0" y="559"/>
                    <a:pt x="0" y="559"/>
                    <a:pt x="0" y="559"/>
                  </a:cubicBezTo>
                  <a:cubicBezTo>
                    <a:pt x="361" y="559"/>
                    <a:pt x="361" y="559"/>
                    <a:pt x="361" y="559"/>
                  </a:cubicBezTo>
                  <a:cubicBezTo>
                    <a:pt x="241" y="373"/>
                    <a:pt x="285" y="1"/>
                    <a:pt x="0" y="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99" name="Freeform 6"/>
            <p:cNvSpPr>
              <a:spLocks/>
            </p:cNvSpPr>
            <p:nvPr/>
          </p:nvSpPr>
          <p:spPr bwMode="auto">
            <a:xfrm>
              <a:off x="6576101" y="3549380"/>
              <a:ext cx="799539" cy="1247694"/>
            </a:xfrm>
            <a:custGeom>
              <a:avLst/>
              <a:gdLst>
                <a:gd name="T0" fmla="*/ 0 w 360"/>
                <a:gd name="T1" fmla="*/ 560 h 560"/>
                <a:gd name="T2" fmla="*/ 360 w 360"/>
                <a:gd name="T3" fmla="*/ 560 h 560"/>
                <a:gd name="T4" fmla="*/ 360 w 360"/>
                <a:gd name="T5" fmla="*/ 1 h 560"/>
                <a:gd name="T6" fmla="*/ 0 w 360"/>
                <a:gd name="T7" fmla="*/ 560 h 560"/>
              </a:gdLst>
              <a:ahLst/>
              <a:cxnLst>
                <a:cxn ang="0">
                  <a:pos x="T0" y="T1"/>
                </a:cxn>
                <a:cxn ang="0">
                  <a:pos x="T2" y="T3"/>
                </a:cxn>
                <a:cxn ang="0">
                  <a:pos x="T4" y="T5"/>
                </a:cxn>
                <a:cxn ang="0">
                  <a:pos x="T6" y="T7"/>
                </a:cxn>
              </a:cxnLst>
              <a:rect l="0" t="0" r="r" b="b"/>
              <a:pathLst>
                <a:path w="360" h="560">
                  <a:moveTo>
                    <a:pt x="0" y="560"/>
                  </a:moveTo>
                  <a:cubicBezTo>
                    <a:pt x="360" y="560"/>
                    <a:pt x="360" y="560"/>
                    <a:pt x="360" y="560"/>
                  </a:cubicBezTo>
                  <a:cubicBezTo>
                    <a:pt x="360" y="1"/>
                    <a:pt x="360" y="1"/>
                    <a:pt x="360" y="1"/>
                  </a:cubicBezTo>
                  <a:cubicBezTo>
                    <a:pt x="75" y="0"/>
                    <a:pt x="120" y="374"/>
                    <a:pt x="0" y="560"/>
                  </a:cubicBezTo>
                  <a:close/>
                </a:path>
              </a:pathLst>
            </a:custGeom>
            <a:solidFill>
              <a:schemeClr val="accent1">
                <a:alpha val="70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3" name="Group 102"/>
          <p:cNvGrpSpPr/>
          <p:nvPr/>
        </p:nvGrpSpPr>
        <p:grpSpPr>
          <a:xfrm>
            <a:off x="1939802" y="3801691"/>
            <a:ext cx="1105590" cy="1255872"/>
            <a:chOff x="8778356" y="3041095"/>
            <a:chExt cx="1474120" cy="1755979"/>
          </a:xfrm>
        </p:grpSpPr>
        <p:sp>
          <p:nvSpPr>
            <p:cNvPr id="104" name="Freeform 103"/>
            <p:cNvSpPr>
              <a:spLocks/>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3">
                <a:alpha val="7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5" name="Freeform 104"/>
            <p:cNvSpPr>
              <a:spLocks/>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109" name="TextBox 108"/>
          <p:cNvSpPr txBox="1"/>
          <p:nvPr/>
        </p:nvSpPr>
        <p:spPr>
          <a:xfrm>
            <a:off x="-96256" y="5138758"/>
            <a:ext cx="1876925" cy="276999"/>
          </a:xfrm>
          <a:prstGeom prst="rect">
            <a:avLst/>
          </a:prstGeom>
          <a:noFill/>
        </p:spPr>
        <p:txBody>
          <a:bodyPr wrap="square" rtlCol="0">
            <a:spAutoFit/>
          </a:bodyPr>
          <a:lstStyle/>
          <a:p>
            <a:pPr algn="ctr"/>
            <a:r>
              <a:rPr lang="tr-TR" sz="1200" b="1" dirty="0" smtClean="0">
                <a:solidFill>
                  <a:schemeClr val="accent1">
                    <a:lumMod val="75000"/>
                  </a:schemeClr>
                </a:solidFill>
                <a:latin typeface="+mj-lt"/>
              </a:rPr>
              <a:t>Okuduklarımızın</a:t>
            </a:r>
            <a:endParaRPr lang="id-ID" sz="1200" b="1" dirty="0">
              <a:solidFill>
                <a:schemeClr val="accent1">
                  <a:lumMod val="75000"/>
                </a:schemeClr>
              </a:solidFill>
              <a:latin typeface="+mj-lt"/>
            </a:endParaRPr>
          </a:p>
        </p:txBody>
      </p:sp>
      <p:sp>
        <p:nvSpPr>
          <p:cNvPr id="111" name="TextBox 110"/>
          <p:cNvSpPr txBox="1"/>
          <p:nvPr/>
        </p:nvSpPr>
        <p:spPr>
          <a:xfrm>
            <a:off x="1755281" y="5102664"/>
            <a:ext cx="1435008" cy="307777"/>
          </a:xfrm>
          <a:prstGeom prst="rect">
            <a:avLst/>
          </a:prstGeom>
          <a:noFill/>
        </p:spPr>
        <p:txBody>
          <a:bodyPr wrap="none" rtlCol="0">
            <a:spAutoFit/>
          </a:bodyPr>
          <a:lstStyle/>
          <a:p>
            <a:pPr algn="ctr"/>
            <a:r>
              <a:rPr lang="tr-TR" sz="1400" b="1" dirty="0" smtClean="0">
                <a:solidFill>
                  <a:schemeClr val="accent3">
                    <a:lumMod val="75000"/>
                  </a:schemeClr>
                </a:solidFill>
                <a:latin typeface="+mj-lt"/>
              </a:rPr>
              <a:t>İşittiklerimizin</a:t>
            </a:r>
            <a:endParaRPr lang="id-ID" sz="1400" b="1" dirty="0">
              <a:solidFill>
                <a:schemeClr val="accent3">
                  <a:lumMod val="75000"/>
                </a:schemeClr>
              </a:solidFill>
              <a:latin typeface="+mj-lt"/>
            </a:endParaRPr>
          </a:p>
        </p:txBody>
      </p:sp>
      <p:grpSp>
        <p:nvGrpSpPr>
          <p:cNvPr id="4" name="Group 112"/>
          <p:cNvGrpSpPr/>
          <p:nvPr/>
        </p:nvGrpSpPr>
        <p:grpSpPr>
          <a:xfrm>
            <a:off x="3563900" y="3568227"/>
            <a:ext cx="1201422" cy="1489336"/>
            <a:chOff x="4751866" y="3424136"/>
            <a:chExt cx="1601896" cy="1985781"/>
          </a:xfrm>
        </p:grpSpPr>
        <p:sp>
          <p:nvSpPr>
            <p:cNvPr id="114" name="Freeform 5"/>
            <p:cNvSpPr>
              <a:spLocks/>
            </p:cNvSpPr>
            <p:nvPr/>
          </p:nvSpPr>
          <p:spPr bwMode="auto">
            <a:xfrm>
              <a:off x="5551405" y="3427127"/>
              <a:ext cx="802357" cy="1982790"/>
            </a:xfrm>
            <a:custGeom>
              <a:avLst/>
              <a:gdLst>
                <a:gd name="T0" fmla="*/ 0 w 361"/>
                <a:gd name="T1" fmla="*/ 0 h 559"/>
                <a:gd name="T2" fmla="*/ 0 w 361"/>
                <a:gd name="T3" fmla="*/ 559 h 559"/>
                <a:gd name="T4" fmla="*/ 361 w 361"/>
                <a:gd name="T5" fmla="*/ 559 h 559"/>
                <a:gd name="T6" fmla="*/ 0 w 361"/>
                <a:gd name="T7" fmla="*/ 0 h 559"/>
              </a:gdLst>
              <a:ahLst/>
              <a:cxnLst>
                <a:cxn ang="0">
                  <a:pos x="T0" y="T1"/>
                </a:cxn>
                <a:cxn ang="0">
                  <a:pos x="T2" y="T3"/>
                </a:cxn>
                <a:cxn ang="0">
                  <a:pos x="T4" y="T5"/>
                </a:cxn>
                <a:cxn ang="0">
                  <a:pos x="T6" y="T7"/>
                </a:cxn>
              </a:cxnLst>
              <a:rect l="0" t="0" r="r" b="b"/>
              <a:pathLst>
                <a:path w="361" h="559">
                  <a:moveTo>
                    <a:pt x="0" y="0"/>
                  </a:moveTo>
                  <a:cubicBezTo>
                    <a:pt x="0" y="559"/>
                    <a:pt x="0" y="559"/>
                    <a:pt x="0" y="559"/>
                  </a:cubicBezTo>
                  <a:cubicBezTo>
                    <a:pt x="361" y="559"/>
                    <a:pt x="361" y="559"/>
                    <a:pt x="361" y="559"/>
                  </a:cubicBezTo>
                  <a:cubicBezTo>
                    <a:pt x="241" y="373"/>
                    <a:pt x="285" y="1"/>
                    <a:pt x="0" y="0"/>
                  </a:cubicBezTo>
                  <a:close/>
                </a:path>
              </a:pathLst>
            </a:custGeom>
            <a:ln/>
          </p:spPr>
          <p:style>
            <a:lnRef idx="3">
              <a:schemeClr val="lt1"/>
            </a:lnRef>
            <a:fillRef idx="1">
              <a:schemeClr val="accent4"/>
            </a:fillRef>
            <a:effectRef idx="1">
              <a:schemeClr val="accent4"/>
            </a:effectRef>
            <a:fontRef idx="minor">
              <a:schemeClr val="lt1"/>
            </a:fontRef>
          </p:style>
          <p:txBody>
            <a:bodyPr vert="horz" wrap="square" lIns="68580" tIns="34290" rIns="68580" bIns="34290" numCol="1" anchor="t" anchorCtr="0" compatLnSpc="1">
              <a:prstTxWarp prst="textNoShape">
                <a:avLst/>
              </a:prstTxWarp>
            </a:bodyPr>
            <a:lstStyle/>
            <a:p>
              <a:endParaRPr lang="id-ID" sz="1350"/>
            </a:p>
          </p:txBody>
        </p:sp>
        <p:sp>
          <p:nvSpPr>
            <p:cNvPr id="115" name="Freeform 6"/>
            <p:cNvSpPr>
              <a:spLocks/>
            </p:cNvSpPr>
            <p:nvPr/>
          </p:nvSpPr>
          <p:spPr bwMode="auto">
            <a:xfrm>
              <a:off x="4751866" y="3424136"/>
              <a:ext cx="799539" cy="1985781"/>
            </a:xfrm>
            <a:custGeom>
              <a:avLst/>
              <a:gdLst>
                <a:gd name="T0" fmla="*/ 0 w 360"/>
                <a:gd name="T1" fmla="*/ 560 h 560"/>
                <a:gd name="T2" fmla="*/ 360 w 360"/>
                <a:gd name="T3" fmla="*/ 560 h 560"/>
                <a:gd name="T4" fmla="*/ 360 w 360"/>
                <a:gd name="T5" fmla="*/ 1 h 560"/>
                <a:gd name="T6" fmla="*/ 0 w 360"/>
                <a:gd name="T7" fmla="*/ 560 h 560"/>
              </a:gdLst>
              <a:ahLst/>
              <a:cxnLst>
                <a:cxn ang="0">
                  <a:pos x="T0" y="T1"/>
                </a:cxn>
                <a:cxn ang="0">
                  <a:pos x="T2" y="T3"/>
                </a:cxn>
                <a:cxn ang="0">
                  <a:pos x="T4" y="T5"/>
                </a:cxn>
                <a:cxn ang="0">
                  <a:pos x="T6" y="T7"/>
                </a:cxn>
              </a:cxnLst>
              <a:rect l="0" t="0" r="r" b="b"/>
              <a:pathLst>
                <a:path w="360" h="560">
                  <a:moveTo>
                    <a:pt x="0" y="560"/>
                  </a:moveTo>
                  <a:cubicBezTo>
                    <a:pt x="360" y="560"/>
                    <a:pt x="360" y="560"/>
                    <a:pt x="360" y="560"/>
                  </a:cubicBezTo>
                  <a:cubicBezTo>
                    <a:pt x="360" y="1"/>
                    <a:pt x="360" y="1"/>
                    <a:pt x="360" y="1"/>
                  </a:cubicBezTo>
                  <a:cubicBezTo>
                    <a:pt x="75" y="0"/>
                    <a:pt x="120" y="374"/>
                    <a:pt x="0" y="560"/>
                  </a:cubicBezTo>
                  <a:close/>
                </a:path>
              </a:pathLst>
            </a:custGeom>
            <a:ln/>
          </p:spPr>
          <p:style>
            <a:lnRef idx="1">
              <a:schemeClr val="accent4"/>
            </a:lnRef>
            <a:fillRef idx="2">
              <a:schemeClr val="accent4"/>
            </a:fillRef>
            <a:effectRef idx="1">
              <a:schemeClr val="accent4"/>
            </a:effectRef>
            <a:fontRef idx="minor">
              <a:schemeClr val="dk1"/>
            </a:fontRef>
          </p:style>
          <p:txBody>
            <a:bodyPr vert="horz" wrap="square" lIns="68580" tIns="34290" rIns="68580" bIns="34290" numCol="1" anchor="t" anchorCtr="0" compatLnSpc="1">
              <a:prstTxWarp prst="textNoShape">
                <a:avLst/>
              </a:prstTxWarp>
            </a:bodyPr>
            <a:lstStyle/>
            <a:p>
              <a:endParaRPr lang="id-ID" sz="1350"/>
            </a:p>
          </p:txBody>
        </p:sp>
      </p:grpSp>
      <p:grpSp>
        <p:nvGrpSpPr>
          <p:cNvPr id="5" name="Group 118"/>
          <p:cNvGrpSpPr/>
          <p:nvPr/>
        </p:nvGrpSpPr>
        <p:grpSpPr>
          <a:xfrm>
            <a:off x="5035110" y="3210353"/>
            <a:ext cx="1105590" cy="1883306"/>
            <a:chOff x="8778356" y="3041095"/>
            <a:chExt cx="1474120" cy="1755979"/>
          </a:xfrm>
        </p:grpSpPr>
        <p:sp>
          <p:nvSpPr>
            <p:cNvPr id="120" name="Freeform 9"/>
            <p:cNvSpPr>
              <a:spLocks/>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2">
                <a:alpha val="7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21" name="Freeform 10"/>
            <p:cNvSpPr>
              <a:spLocks/>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125" name="TextBox 124"/>
          <p:cNvSpPr txBox="1"/>
          <p:nvPr/>
        </p:nvSpPr>
        <p:spPr>
          <a:xfrm>
            <a:off x="3267281" y="5102664"/>
            <a:ext cx="1555234" cy="307777"/>
          </a:xfrm>
          <a:prstGeom prst="rect">
            <a:avLst/>
          </a:prstGeom>
          <a:noFill/>
        </p:spPr>
        <p:txBody>
          <a:bodyPr wrap="none" rtlCol="0">
            <a:spAutoFit/>
          </a:bodyPr>
          <a:lstStyle/>
          <a:p>
            <a:pPr algn="ctr"/>
            <a:r>
              <a:rPr lang="tr-TR" sz="1400" b="1" dirty="0" smtClean="0">
                <a:solidFill>
                  <a:schemeClr val="accent4">
                    <a:lumMod val="75000"/>
                  </a:schemeClr>
                </a:solidFill>
                <a:latin typeface="+mj-lt"/>
              </a:rPr>
              <a:t>Gördüklerimizin</a:t>
            </a:r>
            <a:endParaRPr lang="id-ID" sz="1400" b="1" dirty="0">
              <a:solidFill>
                <a:schemeClr val="accent4">
                  <a:lumMod val="75000"/>
                </a:schemeClr>
              </a:solidFill>
              <a:latin typeface="+mj-lt"/>
            </a:endParaRPr>
          </a:p>
        </p:txBody>
      </p:sp>
      <p:sp>
        <p:nvSpPr>
          <p:cNvPr id="127" name="TextBox 126"/>
          <p:cNvSpPr txBox="1"/>
          <p:nvPr/>
        </p:nvSpPr>
        <p:spPr>
          <a:xfrm>
            <a:off x="4766363" y="5102664"/>
            <a:ext cx="1435009" cy="523220"/>
          </a:xfrm>
          <a:prstGeom prst="rect">
            <a:avLst/>
          </a:prstGeom>
          <a:noFill/>
        </p:spPr>
        <p:txBody>
          <a:bodyPr wrap="none" rtlCol="0">
            <a:spAutoFit/>
          </a:bodyPr>
          <a:lstStyle/>
          <a:p>
            <a:pPr algn="ctr"/>
            <a:r>
              <a:rPr lang="tr-TR" sz="1400" b="1" dirty="0" smtClean="0">
                <a:solidFill>
                  <a:schemeClr val="accent2">
                    <a:lumMod val="75000"/>
                  </a:schemeClr>
                </a:solidFill>
                <a:latin typeface="+mj-lt"/>
              </a:rPr>
              <a:t>Görüp&amp;</a:t>
            </a:r>
          </a:p>
          <a:p>
            <a:pPr algn="ctr"/>
            <a:r>
              <a:rPr lang="tr-TR" sz="1400" b="1" dirty="0" smtClean="0">
                <a:solidFill>
                  <a:schemeClr val="accent2">
                    <a:lumMod val="75000"/>
                  </a:schemeClr>
                </a:solidFill>
                <a:latin typeface="+mj-lt"/>
              </a:rPr>
              <a:t>İşittiklerimizin</a:t>
            </a:r>
            <a:endParaRPr lang="id-ID" sz="1400" b="1" dirty="0">
              <a:solidFill>
                <a:schemeClr val="accent2">
                  <a:lumMod val="75000"/>
                </a:schemeClr>
              </a:solidFill>
              <a:latin typeface="+mj-lt"/>
            </a:endParaRPr>
          </a:p>
        </p:txBody>
      </p:sp>
      <p:sp>
        <p:nvSpPr>
          <p:cNvPr id="128" name="TextBox 127"/>
          <p:cNvSpPr txBox="1"/>
          <p:nvPr/>
        </p:nvSpPr>
        <p:spPr>
          <a:xfrm>
            <a:off x="6082134" y="5138759"/>
            <a:ext cx="1661032" cy="307777"/>
          </a:xfrm>
          <a:prstGeom prst="rect">
            <a:avLst/>
          </a:prstGeom>
          <a:noFill/>
        </p:spPr>
        <p:txBody>
          <a:bodyPr wrap="none" rtlCol="0">
            <a:spAutoFit/>
          </a:bodyPr>
          <a:lstStyle/>
          <a:p>
            <a:pPr algn="ctr"/>
            <a:r>
              <a:rPr lang="tr-TR" sz="1400" b="1" dirty="0" smtClean="0">
                <a:solidFill>
                  <a:schemeClr val="accent5">
                    <a:lumMod val="75000"/>
                  </a:schemeClr>
                </a:solidFill>
                <a:latin typeface="+mj-lt"/>
              </a:rPr>
              <a:t>Söylediklerimizin</a:t>
            </a:r>
            <a:endParaRPr lang="id-ID" sz="1400" b="1" dirty="0">
              <a:solidFill>
                <a:schemeClr val="accent5">
                  <a:lumMod val="75000"/>
                </a:schemeClr>
              </a:solidFill>
              <a:latin typeface="+mj-lt"/>
            </a:endParaRPr>
          </a:p>
        </p:txBody>
      </p:sp>
      <p:grpSp>
        <p:nvGrpSpPr>
          <p:cNvPr id="6" name="Group 128"/>
          <p:cNvGrpSpPr/>
          <p:nvPr/>
        </p:nvGrpSpPr>
        <p:grpSpPr>
          <a:xfrm>
            <a:off x="6285775" y="2562727"/>
            <a:ext cx="1245990" cy="2494836"/>
            <a:chOff x="7453959" y="3727890"/>
            <a:chExt cx="1615623" cy="1069183"/>
          </a:xfrm>
        </p:grpSpPr>
        <p:sp>
          <p:nvSpPr>
            <p:cNvPr id="130" name="Freeform 7"/>
            <p:cNvSpPr>
              <a:spLocks/>
            </p:cNvSpPr>
            <p:nvPr/>
          </p:nvSpPr>
          <p:spPr bwMode="auto">
            <a:xfrm>
              <a:off x="7453959"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chemeClr val="accent5">
                <a:alpha val="7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31" name="Freeform 8"/>
            <p:cNvSpPr>
              <a:spLocks/>
            </p:cNvSpPr>
            <p:nvPr/>
          </p:nvSpPr>
          <p:spPr bwMode="auto">
            <a:xfrm>
              <a:off x="8269104"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7" name="Group 131"/>
          <p:cNvGrpSpPr/>
          <p:nvPr/>
        </p:nvGrpSpPr>
        <p:grpSpPr>
          <a:xfrm>
            <a:off x="7810461" y="2081463"/>
            <a:ext cx="1105590" cy="2976100"/>
            <a:chOff x="8778356" y="3041095"/>
            <a:chExt cx="1474120" cy="1755979"/>
          </a:xfrm>
        </p:grpSpPr>
        <p:sp>
          <p:nvSpPr>
            <p:cNvPr id="133" name="Freeform 9"/>
            <p:cNvSpPr>
              <a:spLocks/>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6">
                <a:alpha val="7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34" name="Freeform 10"/>
            <p:cNvSpPr>
              <a:spLocks/>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136" name="TextBox 135"/>
          <p:cNvSpPr txBox="1"/>
          <p:nvPr/>
        </p:nvSpPr>
        <p:spPr>
          <a:xfrm>
            <a:off x="7662053" y="5102664"/>
            <a:ext cx="1483098" cy="307777"/>
          </a:xfrm>
          <a:prstGeom prst="rect">
            <a:avLst/>
          </a:prstGeom>
          <a:noFill/>
        </p:spPr>
        <p:txBody>
          <a:bodyPr wrap="none" rtlCol="0">
            <a:spAutoFit/>
          </a:bodyPr>
          <a:lstStyle/>
          <a:p>
            <a:pPr algn="ctr"/>
            <a:r>
              <a:rPr lang="tr-TR" sz="1400" b="1" dirty="0" smtClean="0">
                <a:solidFill>
                  <a:schemeClr val="accent6">
                    <a:lumMod val="75000"/>
                  </a:schemeClr>
                </a:solidFill>
                <a:latin typeface="+mj-lt"/>
              </a:rPr>
              <a:t>Yaptıklarımızın</a:t>
            </a:r>
            <a:endParaRPr lang="id-ID" sz="1400" b="1" dirty="0">
              <a:solidFill>
                <a:schemeClr val="accent6">
                  <a:lumMod val="75000"/>
                </a:schemeClr>
              </a:solidFill>
              <a:latin typeface="+mj-lt"/>
            </a:endParaRPr>
          </a:p>
        </p:txBody>
      </p:sp>
      <p:cxnSp>
        <p:nvCxnSpPr>
          <p:cNvPr id="137" name="Straight Connector 136"/>
          <p:cNvCxnSpPr/>
          <p:nvPr/>
        </p:nvCxnSpPr>
        <p:spPr>
          <a:xfrm>
            <a:off x="224954" y="5057563"/>
            <a:ext cx="8694092" cy="0"/>
          </a:xfrm>
          <a:prstGeom prst="line">
            <a:avLst/>
          </a:prstGeom>
          <a:ln w="44450">
            <a:solidFill>
              <a:schemeClr val="tx2"/>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887765" y="3568228"/>
            <a:ext cx="0" cy="446459"/>
          </a:xfrm>
          <a:prstGeom prst="line">
            <a:avLst/>
          </a:prstGeom>
          <a:ln w="19050">
            <a:solidFill>
              <a:schemeClr val="accent1"/>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598939" y="3309146"/>
            <a:ext cx="588623" cy="338554"/>
          </a:xfrm>
          <a:prstGeom prst="rect">
            <a:avLst/>
          </a:prstGeom>
          <a:noFill/>
        </p:spPr>
        <p:txBody>
          <a:bodyPr wrap="none" rtlCol="0">
            <a:spAutoFit/>
          </a:bodyPr>
          <a:lstStyle/>
          <a:p>
            <a:pPr algn="ctr"/>
            <a:r>
              <a:rPr lang="tr-TR" sz="1600" b="1" dirty="0" smtClean="0">
                <a:solidFill>
                  <a:schemeClr val="tx1">
                    <a:lumMod val="95000"/>
                    <a:lumOff val="5000"/>
                  </a:schemeClr>
                </a:solidFill>
              </a:rPr>
              <a:t>10 </a:t>
            </a:r>
            <a:r>
              <a:rPr lang="id-ID" sz="1600" b="1" dirty="0" smtClean="0">
                <a:solidFill>
                  <a:schemeClr val="tx1">
                    <a:lumMod val="95000"/>
                    <a:lumOff val="5000"/>
                  </a:schemeClr>
                </a:solidFill>
              </a:rPr>
              <a:t>%</a:t>
            </a:r>
            <a:endParaRPr lang="id-ID" sz="1600" b="1" dirty="0">
              <a:solidFill>
                <a:schemeClr val="tx1">
                  <a:lumMod val="95000"/>
                  <a:lumOff val="5000"/>
                </a:schemeClr>
              </a:solidFill>
            </a:endParaRPr>
          </a:p>
        </p:txBody>
      </p:sp>
      <p:sp>
        <p:nvSpPr>
          <p:cNvPr id="143" name="TextBox 142"/>
          <p:cNvSpPr txBox="1"/>
          <p:nvPr/>
        </p:nvSpPr>
        <p:spPr>
          <a:xfrm>
            <a:off x="4684502" y="3472720"/>
            <a:ext cx="453970" cy="276999"/>
          </a:xfrm>
          <a:prstGeom prst="rect">
            <a:avLst/>
          </a:prstGeom>
          <a:noFill/>
        </p:spPr>
        <p:txBody>
          <a:bodyPr wrap="none" rtlCol="0">
            <a:spAutoFit/>
          </a:bodyPr>
          <a:lstStyle/>
          <a:p>
            <a:pPr algn="ctr"/>
            <a:r>
              <a:rPr lang="id-ID" sz="1200" b="1" dirty="0">
                <a:solidFill>
                  <a:schemeClr val="bg1"/>
                </a:solidFill>
              </a:rPr>
              <a:t>40%</a:t>
            </a:r>
          </a:p>
        </p:txBody>
      </p:sp>
      <p:cxnSp>
        <p:nvCxnSpPr>
          <p:cNvPr id="144" name="Straight Connector 143"/>
          <p:cNvCxnSpPr/>
          <p:nvPr/>
        </p:nvCxnSpPr>
        <p:spPr>
          <a:xfrm flipV="1">
            <a:off x="6906311" y="2059405"/>
            <a:ext cx="0" cy="446459"/>
          </a:xfrm>
          <a:prstGeom prst="line">
            <a:avLst/>
          </a:prstGeom>
          <a:ln w="19050">
            <a:solidFill>
              <a:schemeClr val="accent5"/>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6580573" y="1716122"/>
            <a:ext cx="542136" cy="338554"/>
          </a:xfrm>
          <a:prstGeom prst="rect">
            <a:avLst/>
          </a:prstGeom>
          <a:noFill/>
        </p:spPr>
        <p:txBody>
          <a:bodyPr wrap="none" rtlCol="0">
            <a:spAutoFit/>
          </a:bodyPr>
          <a:lstStyle/>
          <a:p>
            <a:pPr algn="ctr"/>
            <a:r>
              <a:rPr lang="tr-TR" sz="1600" b="1" dirty="0" smtClean="0">
                <a:solidFill>
                  <a:schemeClr val="tx1">
                    <a:lumMod val="95000"/>
                    <a:lumOff val="5000"/>
                  </a:schemeClr>
                </a:solidFill>
              </a:rPr>
              <a:t>70</a:t>
            </a:r>
            <a:r>
              <a:rPr lang="id-ID" sz="1600" b="1" dirty="0" smtClean="0">
                <a:solidFill>
                  <a:schemeClr val="tx1">
                    <a:lumMod val="95000"/>
                    <a:lumOff val="5000"/>
                  </a:schemeClr>
                </a:solidFill>
              </a:rPr>
              <a:t>%</a:t>
            </a:r>
            <a:endParaRPr lang="id-ID" sz="1600" b="1" dirty="0">
              <a:solidFill>
                <a:schemeClr val="tx1">
                  <a:lumMod val="95000"/>
                  <a:lumOff val="5000"/>
                </a:schemeClr>
              </a:solidFill>
            </a:endParaRPr>
          </a:p>
        </p:txBody>
      </p:sp>
      <p:cxnSp>
        <p:nvCxnSpPr>
          <p:cNvPr id="146" name="Straight Connector 145"/>
          <p:cNvCxnSpPr/>
          <p:nvPr/>
        </p:nvCxnSpPr>
        <p:spPr>
          <a:xfrm flipV="1">
            <a:off x="2487484" y="3254750"/>
            <a:ext cx="0" cy="446459"/>
          </a:xfrm>
          <a:prstGeom prst="line">
            <a:avLst/>
          </a:prstGeom>
          <a:ln w="19050">
            <a:solidFill>
              <a:schemeClr val="accent3"/>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2221901" y="2995669"/>
            <a:ext cx="542136" cy="338554"/>
          </a:xfrm>
          <a:prstGeom prst="rect">
            <a:avLst/>
          </a:prstGeom>
          <a:noFill/>
        </p:spPr>
        <p:txBody>
          <a:bodyPr wrap="none" rtlCol="0">
            <a:spAutoFit/>
          </a:bodyPr>
          <a:lstStyle/>
          <a:p>
            <a:pPr algn="ctr"/>
            <a:r>
              <a:rPr lang="tr-TR" sz="1600" b="1" dirty="0" smtClean="0">
                <a:solidFill>
                  <a:schemeClr val="tx1">
                    <a:lumMod val="95000"/>
                    <a:lumOff val="5000"/>
                  </a:schemeClr>
                </a:solidFill>
              </a:rPr>
              <a:t>2</a:t>
            </a:r>
            <a:r>
              <a:rPr lang="id-ID" sz="1600" b="1" dirty="0" smtClean="0">
                <a:solidFill>
                  <a:schemeClr val="tx1">
                    <a:lumMod val="95000"/>
                    <a:lumOff val="5000"/>
                  </a:schemeClr>
                </a:solidFill>
              </a:rPr>
              <a:t>0</a:t>
            </a:r>
            <a:r>
              <a:rPr lang="id-ID" sz="1600" b="1" dirty="0">
                <a:solidFill>
                  <a:schemeClr val="tx1">
                    <a:lumMod val="95000"/>
                    <a:lumOff val="5000"/>
                  </a:schemeClr>
                </a:solidFill>
              </a:rPr>
              <a:t>%</a:t>
            </a:r>
          </a:p>
        </p:txBody>
      </p:sp>
      <p:sp>
        <p:nvSpPr>
          <p:cNvPr id="149" name="TextBox 148"/>
          <p:cNvSpPr txBox="1"/>
          <p:nvPr/>
        </p:nvSpPr>
        <p:spPr>
          <a:xfrm>
            <a:off x="3072646" y="3197284"/>
            <a:ext cx="453970" cy="276999"/>
          </a:xfrm>
          <a:prstGeom prst="rect">
            <a:avLst/>
          </a:prstGeom>
          <a:noFill/>
        </p:spPr>
        <p:txBody>
          <a:bodyPr wrap="none" rtlCol="0">
            <a:spAutoFit/>
          </a:bodyPr>
          <a:lstStyle/>
          <a:p>
            <a:pPr algn="ctr"/>
            <a:r>
              <a:rPr lang="id-ID" sz="1200" b="1" dirty="0">
                <a:solidFill>
                  <a:schemeClr val="bg1"/>
                </a:solidFill>
              </a:rPr>
              <a:t>55%</a:t>
            </a:r>
          </a:p>
        </p:txBody>
      </p:sp>
      <p:sp>
        <p:nvSpPr>
          <p:cNvPr id="151" name="TextBox 150"/>
          <p:cNvSpPr txBox="1"/>
          <p:nvPr/>
        </p:nvSpPr>
        <p:spPr>
          <a:xfrm>
            <a:off x="3895365" y="2741557"/>
            <a:ext cx="542136" cy="338554"/>
          </a:xfrm>
          <a:prstGeom prst="rect">
            <a:avLst/>
          </a:prstGeom>
          <a:noFill/>
        </p:spPr>
        <p:txBody>
          <a:bodyPr wrap="none" rtlCol="0">
            <a:spAutoFit/>
          </a:bodyPr>
          <a:lstStyle/>
          <a:p>
            <a:pPr algn="ctr"/>
            <a:r>
              <a:rPr lang="tr-TR" sz="1600" b="1" dirty="0" smtClean="0">
                <a:solidFill>
                  <a:schemeClr val="tx1">
                    <a:lumMod val="95000"/>
                    <a:lumOff val="5000"/>
                  </a:schemeClr>
                </a:solidFill>
              </a:rPr>
              <a:t>30</a:t>
            </a:r>
            <a:r>
              <a:rPr lang="id-ID" sz="1600" b="1" dirty="0" smtClean="0">
                <a:solidFill>
                  <a:schemeClr val="tx1">
                    <a:lumMod val="95000"/>
                    <a:lumOff val="5000"/>
                  </a:schemeClr>
                </a:solidFill>
              </a:rPr>
              <a:t>%</a:t>
            </a:r>
            <a:endParaRPr lang="id-ID" sz="1600" b="1" dirty="0">
              <a:solidFill>
                <a:schemeClr val="tx1">
                  <a:lumMod val="95000"/>
                  <a:lumOff val="5000"/>
                </a:schemeClr>
              </a:solidFill>
            </a:endParaRPr>
          </a:p>
        </p:txBody>
      </p:sp>
      <p:cxnSp>
        <p:nvCxnSpPr>
          <p:cNvPr id="152" name="Straight Connector 151"/>
          <p:cNvCxnSpPr/>
          <p:nvPr/>
        </p:nvCxnSpPr>
        <p:spPr>
          <a:xfrm flipV="1">
            <a:off x="5577230" y="2678078"/>
            <a:ext cx="0" cy="446459"/>
          </a:xfrm>
          <a:prstGeom prst="line">
            <a:avLst/>
          </a:prstGeom>
          <a:ln w="19050">
            <a:solidFill>
              <a:schemeClr val="accent2"/>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5275551" y="2418997"/>
            <a:ext cx="542136" cy="338554"/>
          </a:xfrm>
          <a:prstGeom prst="rect">
            <a:avLst/>
          </a:prstGeom>
          <a:noFill/>
        </p:spPr>
        <p:txBody>
          <a:bodyPr wrap="none" rtlCol="0">
            <a:spAutoFit/>
          </a:bodyPr>
          <a:lstStyle/>
          <a:p>
            <a:pPr algn="ctr"/>
            <a:r>
              <a:rPr lang="tr-TR" sz="1600" b="1" dirty="0" smtClean="0">
                <a:solidFill>
                  <a:schemeClr val="tx1">
                    <a:lumMod val="95000"/>
                    <a:lumOff val="5000"/>
                  </a:schemeClr>
                </a:solidFill>
              </a:rPr>
              <a:t>50</a:t>
            </a:r>
            <a:r>
              <a:rPr lang="id-ID" sz="1600" b="1" dirty="0" smtClean="0">
                <a:solidFill>
                  <a:schemeClr val="tx1">
                    <a:lumMod val="95000"/>
                    <a:lumOff val="5000"/>
                  </a:schemeClr>
                </a:solidFill>
              </a:rPr>
              <a:t>%</a:t>
            </a:r>
            <a:endParaRPr lang="id-ID" sz="1600" b="1" dirty="0">
              <a:solidFill>
                <a:schemeClr val="tx1">
                  <a:lumMod val="95000"/>
                  <a:lumOff val="5000"/>
                </a:schemeClr>
              </a:solidFill>
            </a:endParaRPr>
          </a:p>
        </p:txBody>
      </p:sp>
      <p:cxnSp>
        <p:nvCxnSpPr>
          <p:cNvPr id="156" name="Straight Connector 155"/>
          <p:cNvCxnSpPr/>
          <p:nvPr/>
        </p:nvCxnSpPr>
        <p:spPr>
          <a:xfrm flipV="1">
            <a:off x="8287903" y="1504241"/>
            <a:ext cx="0" cy="446459"/>
          </a:xfrm>
          <a:prstGeom prst="line">
            <a:avLst/>
          </a:prstGeom>
          <a:ln w="19050">
            <a:solidFill>
              <a:schemeClr val="accent6"/>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8022320" y="1245159"/>
            <a:ext cx="542136" cy="338554"/>
          </a:xfrm>
          <a:prstGeom prst="rect">
            <a:avLst/>
          </a:prstGeom>
          <a:noFill/>
        </p:spPr>
        <p:txBody>
          <a:bodyPr wrap="none" rtlCol="0">
            <a:spAutoFit/>
          </a:bodyPr>
          <a:lstStyle/>
          <a:p>
            <a:pPr algn="ctr"/>
            <a:r>
              <a:rPr lang="tr-TR" sz="1600" b="1" dirty="0" smtClean="0">
                <a:solidFill>
                  <a:schemeClr val="tx1">
                    <a:lumMod val="95000"/>
                    <a:lumOff val="5000"/>
                  </a:schemeClr>
                </a:solidFill>
              </a:rPr>
              <a:t>90%</a:t>
            </a:r>
            <a:endParaRPr lang="id-ID" sz="1600" b="1" dirty="0">
              <a:solidFill>
                <a:schemeClr val="tx1">
                  <a:lumMod val="95000"/>
                  <a:lumOff val="5000"/>
                </a:schemeClr>
              </a:solidFill>
            </a:endParaRPr>
          </a:p>
        </p:txBody>
      </p:sp>
      <p:sp>
        <p:nvSpPr>
          <p:cNvPr id="51" name="Title 1"/>
          <p:cNvSpPr>
            <a:spLocks noGrp="1"/>
          </p:cNvSpPr>
          <p:nvPr>
            <p:ph type="title"/>
          </p:nvPr>
        </p:nvSpPr>
        <p:spPr>
          <a:xfrm>
            <a:off x="-12032" y="0"/>
            <a:ext cx="9156032" cy="842212"/>
          </a:xfrm>
        </p:spPr>
        <p:style>
          <a:lnRef idx="1">
            <a:schemeClr val="accent6"/>
          </a:lnRef>
          <a:fillRef idx="3">
            <a:schemeClr val="accent6"/>
          </a:fillRef>
          <a:effectRef idx="2">
            <a:schemeClr val="accent6"/>
          </a:effectRef>
          <a:fontRef idx="minor">
            <a:schemeClr val="lt1"/>
          </a:fontRef>
        </p:style>
        <p:txBody>
          <a:bodyPr/>
          <a:lstStyle/>
          <a:p>
            <a:pPr algn="ctr"/>
            <a:r>
              <a:rPr lang="tr-TR" b="1" dirty="0" smtClean="0"/>
              <a:t>Nasıl İyi Öğreniriz?</a:t>
            </a:r>
            <a:endParaRPr lang="id-ID" dirty="0"/>
          </a:p>
        </p:txBody>
      </p:sp>
      <p:sp>
        <p:nvSpPr>
          <p:cNvPr id="49" name="48 Metin kutusu"/>
          <p:cNvSpPr txBox="1"/>
          <p:nvPr/>
        </p:nvSpPr>
        <p:spPr>
          <a:xfrm>
            <a:off x="2101933" y="5771408"/>
            <a:ext cx="4857007" cy="584775"/>
          </a:xfrm>
          <a:prstGeom prst="rect">
            <a:avLst/>
          </a:prstGeom>
          <a:noFill/>
        </p:spPr>
        <p:txBody>
          <a:bodyPr wrap="square" rtlCol="0">
            <a:spAutoFit/>
          </a:bodyPr>
          <a:lstStyle/>
          <a:p>
            <a:pPr algn="ctr"/>
            <a:r>
              <a:rPr lang="tr-TR" sz="3200" b="1" dirty="0" smtClean="0">
                <a:solidFill>
                  <a:schemeClr val="accent6">
                    <a:lumMod val="75000"/>
                  </a:schemeClr>
                </a:solidFill>
              </a:rPr>
              <a:t>Aklımızda kalır…</a:t>
            </a:r>
            <a:endParaRPr lang="tr-TR" sz="3200" b="1" dirty="0">
              <a:solidFill>
                <a:schemeClr val="accent6">
                  <a:lumMod val="75000"/>
                </a:schemeClr>
              </a:solidFill>
            </a:endParaRPr>
          </a:p>
        </p:txBody>
      </p:sp>
    </p:spTree>
    <p:extLst>
      <p:ext uri="{BB962C8B-B14F-4D97-AF65-F5344CB8AC3E}">
        <p14:creationId xmlns:p14="http://schemas.microsoft.com/office/powerpoint/2010/main" val="273953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500"/>
                                        <p:tgtEl>
                                          <p:spTgt spid="1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500"/>
                                        <p:tgtEl>
                                          <p:spTgt spid="10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wipe(down)">
                                      <p:cBhvr>
                                        <p:cTn id="19" dur="500"/>
                                        <p:tgtEl>
                                          <p:spTgt spid="138"/>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94"/>
                                        </p:tgtEl>
                                        <p:attrNameLst>
                                          <p:attrName>style.visibility</p:attrName>
                                        </p:attrNameLst>
                                      </p:cBhvr>
                                      <p:to>
                                        <p:strVal val="visible"/>
                                      </p:to>
                                    </p:set>
                                    <p:anim calcmode="lin" valueType="num">
                                      <p:cBhvr>
                                        <p:cTn id="23" dur="500" fill="hold"/>
                                        <p:tgtEl>
                                          <p:spTgt spid="94"/>
                                        </p:tgtEl>
                                        <p:attrNameLst>
                                          <p:attrName>ppt_w</p:attrName>
                                        </p:attrNameLst>
                                      </p:cBhvr>
                                      <p:tavLst>
                                        <p:tav tm="0">
                                          <p:val>
                                            <p:fltVal val="0"/>
                                          </p:val>
                                        </p:tav>
                                        <p:tav tm="100000">
                                          <p:val>
                                            <p:strVal val="#ppt_w"/>
                                          </p:val>
                                        </p:tav>
                                      </p:tavLst>
                                    </p:anim>
                                    <p:anim calcmode="lin" valueType="num">
                                      <p:cBhvr>
                                        <p:cTn id="24" dur="500" fill="hold"/>
                                        <p:tgtEl>
                                          <p:spTgt spid="94"/>
                                        </p:tgtEl>
                                        <p:attrNameLst>
                                          <p:attrName>ppt_h</p:attrName>
                                        </p:attrNameLst>
                                      </p:cBhvr>
                                      <p:tavLst>
                                        <p:tav tm="0">
                                          <p:val>
                                            <p:fltVal val="0"/>
                                          </p:val>
                                        </p:tav>
                                        <p:tav tm="100000">
                                          <p:val>
                                            <p:strVal val="#ppt_h"/>
                                          </p:val>
                                        </p:tav>
                                      </p:tavLst>
                                    </p:anim>
                                    <p:animEffect transition="in" filter="fade">
                                      <p:cBhvr>
                                        <p:cTn id="25" dur="500"/>
                                        <p:tgtEl>
                                          <p:spTgt spid="94"/>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39"/>
                                        </p:tgtEl>
                                        <p:attrNameLst>
                                          <p:attrName>style.visibility</p:attrName>
                                        </p:attrNameLst>
                                      </p:cBhvr>
                                      <p:to>
                                        <p:strVal val="visible"/>
                                      </p:to>
                                    </p:set>
                                    <p:anim calcmode="lin" valueType="num">
                                      <p:cBhvr>
                                        <p:cTn id="29" dur="500" fill="hold"/>
                                        <p:tgtEl>
                                          <p:spTgt spid="139"/>
                                        </p:tgtEl>
                                        <p:attrNameLst>
                                          <p:attrName>ppt_w</p:attrName>
                                        </p:attrNameLst>
                                      </p:cBhvr>
                                      <p:tavLst>
                                        <p:tav tm="0">
                                          <p:val>
                                            <p:fltVal val="0"/>
                                          </p:val>
                                        </p:tav>
                                        <p:tav tm="100000">
                                          <p:val>
                                            <p:strVal val="#ppt_w"/>
                                          </p:val>
                                        </p:tav>
                                      </p:tavLst>
                                    </p:anim>
                                    <p:anim calcmode="lin" valueType="num">
                                      <p:cBhvr>
                                        <p:cTn id="30" dur="500" fill="hold"/>
                                        <p:tgtEl>
                                          <p:spTgt spid="139"/>
                                        </p:tgtEl>
                                        <p:attrNameLst>
                                          <p:attrName>ppt_h</p:attrName>
                                        </p:attrNameLst>
                                      </p:cBhvr>
                                      <p:tavLst>
                                        <p:tav tm="0">
                                          <p:val>
                                            <p:fltVal val="0"/>
                                          </p:val>
                                        </p:tav>
                                        <p:tav tm="100000">
                                          <p:val>
                                            <p:strVal val="#ppt_h"/>
                                          </p:val>
                                        </p:tav>
                                      </p:tavLst>
                                    </p:anim>
                                    <p:animEffect transition="in" filter="fade">
                                      <p:cBhvr>
                                        <p:cTn id="31" dur="500"/>
                                        <p:tgtEl>
                                          <p:spTgt spid="139"/>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fade">
                                      <p:cBhvr>
                                        <p:cTn id="35" dur="500"/>
                                        <p:tgtEl>
                                          <p:spTgt spid="111"/>
                                        </p:tgtEl>
                                      </p:cBhvr>
                                    </p:animEffect>
                                  </p:childTnLst>
                                </p:cTn>
                              </p:par>
                            </p:childTnLst>
                          </p:cTn>
                        </p:par>
                        <p:par>
                          <p:cTn id="36" fill="hold">
                            <p:stCondLst>
                              <p:cond delay="3500"/>
                            </p:stCondLst>
                            <p:childTnLst>
                              <p:par>
                                <p:cTn id="37" presetID="17" presetClass="entr" presetSubtype="4"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ppt_x</p:attrName>
                                        </p:attrNameLst>
                                      </p:cBhvr>
                                      <p:tavLst>
                                        <p:tav tm="0">
                                          <p:val>
                                            <p:strVal val="#ppt_x"/>
                                          </p:val>
                                        </p:tav>
                                        <p:tav tm="100000">
                                          <p:val>
                                            <p:strVal val="#ppt_x"/>
                                          </p:val>
                                        </p:tav>
                                      </p:tavLst>
                                    </p:anim>
                                    <p:anim calcmode="lin" valueType="num">
                                      <p:cBhvr>
                                        <p:cTn id="40" dur="500" fill="hold"/>
                                        <p:tgtEl>
                                          <p:spTgt spid="3"/>
                                        </p:tgtEl>
                                        <p:attrNameLst>
                                          <p:attrName>ppt_y</p:attrName>
                                        </p:attrNameLst>
                                      </p:cBhvr>
                                      <p:tavLst>
                                        <p:tav tm="0">
                                          <p:val>
                                            <p:strVal val="#ppt_y+#ppt_h/2"/>
                                          </p:val>
                                        </p:tav>
                                        <p:tav tm="100000">
                                          <p:val>
                                            <p:strVal val="#ppt_y"/>
                                          </p:val>
                                        </p:tav>
                                      </p:tavLst>
                                    </p:anim>
                                    <p:anim calcmode="lin" valueType="num">
                                      <p:cBhvr>
                                        <p:cTn id="41" dur="500" fill="hold"/>
                                        <p:tgtEl>
                                          <p:spTgt spid="3"/>
                                        </p:tgtEl>
                                        <p:attrNameLst>
                                          <p:attrName>ppt_w</p:attrName>
                                        </p:attrNameLst>
                                      </p:cBhvr>
                                      <p:tavLst>
                                        <p:tav tm="0">
                                          <p:val>
                                            <p:strVal val="#ppt_w"/>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46"/>
                                        </p:tgtEl>
                                        <p:attrNameLst>
                                          <p:attrName>style.visibility</p:attrName>
                                        </p:attrNameLst>
                                      </p:cBhvr>
                                      <p:to>
                                        <p:strVal val="visible"/>
                                      </p:to>
                                    </p:set>
                                    <p:animEffect transition="in" filter="wipe(down)">
                                      <p:cBhvr>
                                        <p:cTn id="46" dur="500"/>
                                        <p:tgtEl>
                                          <p:spTgt spid="146"/>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147"/>
                                        </p:tgtEl>
                                        <p:attrNameLst>
                                          <p:attrName>style.visibility</p:attrName>
                                        </p:attrNameLst>
                                      </p:cBhvr>
                                      <p:to>
                                        <p:strVal val="visible"/>
                                      </p:to>
                                    </p:set>
                                    <p:anim calcmode="lin" valueType="num">
                                      <p:cBhvr>
                                        <p:cTn id="56" dur="500" fill="hold"/>
                                        <p:tgtEl>
                                          <p:spTgt spid="147"/>
                                        </p:tgtEl>
                                        <p:attrNameLst>
                                          <p:attrName>ppt_w</p:attrName>
                                        </p:attrNameLst>
                                      </p:cBhvr>
                                      <p:tavLst>
                                        <p:tav tm="0">
                                          <p:val>
                                            <p:fltVal val="0"/>
                                          </p:val>
                                        </p:tav>
                                        <p:tav tm="100000">
                                          <p:val>
                                            <p:strVal val="#ppt_w"/>
                                          </p:val>
                                        </p:tav>
                                      </p:tavLst>
                                    </p:anim>
                                    <p:anim calcmode="lin" valueType="num">
                                      <p:cBhvr>
                                        <p:cTn id="57" dur="500" fill="hold"/>
                                        <p:tgtEl>
                                          <p:spTgt spid="147"/>
                                        </p:tgtEl>
                                        <p:attrNameLst>
                                          <p:attrName>ppt_h</p:attrName>
                                        </p:attrNameLst>
                                      </p:cBhvr>
                                      <p:tavLst>
                                        <p:tav tm="0">
                                          <p:val>
                                            <p:fltVal val="0"/>
                                          </p:val>
                                        </p:tav>
                                        <p:tav tm="100000">
                                          <p:val>
                                            <p:strVal val="#ppt_h"/>
                                          </p:val>
                                        </p:tav>
                                      </p:tavLst>
                                    </p:anim>
                                    <p:animEffect transition="in" filter="fade">
                                      <p:cBhvr>
                                        <p:cTn id="58" dur="500"/>
                                        <p:tgtEl>
                                          <p:spTgt spid="147"/>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49"/>
                                        </p:tgtEl>
                                        <p:attrNameLst>
                                          <p:attrName>style.visibility</p:attrName>
                                        </p:attrNameLst>
                                      </p:cBhvr>
                                      <p:to>
                                        <p:strVal val="visible"/>
                                      </p:to>
                                    </p:set>
                                    <p:anim calcmode="lin" valueType="num">
                                      <p:cBhvr>
                                        <p:cTn id="62" dur="500" fill="hold"/>
                                        <p:tgtEl>
                                          <p:spTgt spid="149"/>
                                        </p:tgtEl>
                                        <p:attrNameLst>
                                          <p:attrName>ppt_w</p:attrName>
                                        </p:attrNameLst>
                                      </p:cBhvr>
                                      <p:tavLst>
                                        <p:tav tm="0">
                                          <p:val>
                                            <p:fltVal val="0"/>
                                          </p:val>
                                        </p:tav>
                                        <p:tav tm="100000">
                                          <p:val>
                                            <p:strVal val="#ppt_w"/>
                                          </p:val>
                                        </p:tav>
                                      </p:tavLst>
                                    </p:anim>
                                    <p:anim calcmode="lin" valueType="num">
                                      <p:cBhvr>
                                        <p:cTn id="63" dur="500" fill="hold"/>
                                        <p:tgtEl>
                                          <p:spTgt spid="149"/>
                                        </p:tgtEl>
                                        <p:attrNameLst>
                                          <p:attrName>ppt_h</p:attrName>
                                        </p:attrNameLst>
                                      </p:cBhvr>
                                      <p:tavLst>
                                        <p:tav tm="0">
                                          <p:val>
                                            <p:fltVal val="0"/>
                                          </p:val>
                                        </p:tav>
                                        <p:tav tm="100000">
                                          <p:val>
                                            <p:strVal val="#ppt_h"/>
                                          </p:val>
                                        </p:tav>
                                      </p:tavLst>
                                    </p:anim>
                                    <p:animEffect transition="in" filter="fade">
                                      <p:cBhvr>
                                        <p:cTn id="64" dur="500"/>
                                        <p:tgtEl>
                                          <p:spTgt spid="149"/>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25"/>
                                        </p:tgtEl>
                                        <p:attrNameLst>
                                          <p:attrName>style.visibility</p:attrName>
                                        </p:attrNameLst>
                                      </p:cBhvr>
                                      <p:to>
                                        <p:strVal val="visible"/>
                                      </p:to>
                                    </p:set>
                                    <p:animEffect transition="in" filter="fade">
                                      <p:cBhvr>
                                        <p:cTn id="68" dur="500"/>
                                        <p:tgtEl>
                                          <p:spTgt spid="125"/>
                                        </p:tgtEl>
                                      </p:cBhvr>
                                    </p:animEffect>
                                  </p:childTnLst>
                                </p:cTn>
                              </p:par>
                            </p:childTnLst>
                          </p:cTn>
                        </p:par>
                        <p:par>
                          <p:cTn id="69" fill="hold">
                            <p:stCondLst>
                              <p:cond delay="6500"/>
                            </p:stCondLst>
                            <p:childTnLst>
                              <p:par>
                                <p:cTn id="70" presetID="17" presetClass="entr" presetSubtype="4" fill="hold" nodeType="after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500" fill="hold"/>
                                        <p:tgtEl>
                                          <p:spTgt spid="4"/>
                                        </p:tgtEl>
                                        <p:attrNameLst>
                                          <p:attrName>ppt_x</p:attrName>
                                        </p:attrNameLst>
                                      </p:cBhvr>
                                      <p:tavLst>
                                        <p:tav tm="0">
                                          <p:val>
                                            <p:strVal val="#ppt_x"/>
                                          </p:val>
                                        </p:tav>
                                        <p:tav tm="100000">
                                          <p:val>
                                            <p:strVal val="#ppt_x"/>
                                          </p:val>
                                        </p:tav>
                                      </p:tavLst>
                                    </p:anim>
                                    <p:anim calcmode="lin" valueType="num">
                                      <p:cBhvr>
                                        <p:cTn id="73" dur="500" fill="hold"/>
                                        <p:tgtEl>
                                          <p:spTgt spid="4"/>
                                        </p:tgtEl>
                                        <p:attrNameLst>
                                          <p:attrName>ppt_y</p:attrName>
                                        </p:attrNameLst>
                                      </p:cBhvr>
                                      <p:tavLst>
                                        <p:tav tm="0">
                                          <p:val>
                                            <p:strVal val="#ppt_y+#ppt_h/2"/>
                                          </p:val>
                                        </p:tav>
                                        <p:tav tm="100000">
                                          <p:val>
                                            <p:strVal val="#ppt_y"/>
                                          </p:val>
                                        </p:tav>
                                      </p:tavLst>
                                    </p:anim>
                                    <p:anim calcmode="lin" valueType="num">
                                      <p:cBhvr>
                                        <p:cTn id="74" dur="500" fill="hold"/>
                                        <p:tgtEl>
                                          <p:spTgt spid="4"/>
                                        </p:tgtEl>
                                        <p:attrNameLst>
                                          <p:attrName>ppt_w</p:attrName>
                                        </p:attrNameLst>
                                      </p:cBhvr>
                                      <p:tavLst>
                                        <p:tav tm="0">
                                          <p:val>
                                            <p:strVal val="#ppt_w"/>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childTnLst>
                                </p:cTn>
                              </p:par>
                            </p:childTnLst>
                          </p:cTn>
                        </p:par>
                        <p:par>
                          <p:cTn id="76" fill="hold">
                            <p:stCondLst>
                              <p:cond delay="7000"/>
                            </p:stCondLst>
                            <p:childTnLst>
                              <p:par>
                                <p:cTn id="77" presetID="22" presetClass="entr" presetSubtype="4" fill="hold" nodeType="afterEffect">
                                  <p:stCondLst>
                                    <p:cond delay="0"/>
                                  </p:stCondLst>
                                  <p:childTnLst>
                                    <p:set>
                                      <p:cBhvr>
                                        <p:cTn id="78" dur="1" fill="hold">
                                          <p:stCondLst>
                                            <p:cond delay="0"/>
                                          </p:stCondLst>
                                        </p:cTn>
                                        <p:tgtEl>
                                          <p:spTgt spid="150"/>
                                        </p:tgtEl>
                                        <p:attrNameLst>
                                          <p:attrName>style.visibility</p:attrName>
                                        </p:attrNameLst>
                                      </p:cBhvr>
                                      <p:to>
                                        <p:strVal val="visible"/>
                                      </p:to>
                                    </p:set>
                                    <p:animEffect transition="in" filter="wipe(down)">
                                      <p:cBhvr>
                                        <p:cTn id="79" dur="500"/>
                                        <p:tgtEl>
                                          <p:spTgt spid="150"/>
                                        </p:tgtEl>
                                      </p:cBhvr>
                                    </p:animEffect>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51"/>
                                        </p:tgtEl>
                                        <p:attrNameLst>
                                          <p:attrName>style.visibility</p:attrName>
                                        </p:attrNameLst>
                                      </p:cBhvr>
                                      <p:to>
                                        <p:strVal val="visible"/>
                                      </p:to>
                                    </p:set>
                                    <p:anim calcmode="lin" valueType="num">
                                      <p:cBhvr>
                                        <p:cTn id="89" dur="500" fill="hold"/>
                                        <p:tgtEl>
                                          <p:spTgt spid="151"/>
                                        </p:tgtEl>
                                        <p:attrNameLst>
                                          <p:attrName>ppt_w</p:attrName>
                                        </p:attrNameLst>
                                      </p:cBhvr>
                                      <p:tavLst>
                                        <p:tav tm="0">
                                          <p:val>
                                            <p:fltVal val="0"/>
                                          </p:val>
                                        </p:tav>
                                        <p:tav tm="100000">
                                          <p:val>
                                            <p:strVal val="#ppt_w"/>
                                          </p:val>
                                        </p:tav>
                                      </p:tavLst>
                                    </p:anim>
                                    <p:anim calcmode="lin" valueType="num">
                                      <p:cBhvr>
                                        <p:cTn id="90" dur="500" fill="hold"/>
                                        <p:tgtEl>
                                          <p:spTgt spid="151"/>
                                        </p:tgtEl>
                                        <p:attrNameLst>
                                          <p:attrName>ppt_h</p:attrName>
                                        </p:attrNameLst>
                                      </p:cBhvr>
                                      <p:tavLst>
                                        <p:tav tm="0">
                                          <p:val>
                                            <p:fltVal val="0"/>
                                          </p:val>
                                        </p:tav>
                                        <p:tav tm="100000">
                                          <p:val>
                                            <p:strVal val="#ppt_h"/>
                                          </p:val>
                                        </p:tav>
                                      </p:tavLst>
                                    </p:anim>
                                    <p:animEffect transition="in" filter="fade">
                                      <p:cBhvr>
                                        <p:cTn id="91" dur="500"/>
                                        <p:tgtEl>
                                          <p:spTgt spid="151"/>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9000"/>
                            </p:stCondLst>
                            <p:childTnLst>
                              <p:par>
                                <p:cTn id="99" presetID="10" presetClass="entr" presetSubtype="0" fill="hold" grpId="0" nodeType="afterEffect">
                                  <p:stCondLst>
                                    <p:cond delay="0"/>
                                  </p:stCondLst>
                                  <p:childTnLst>
                                    <p:set>
                                      <p:cBhvr>
                                        <p:cTn id="100" dur="1" fill="hold">
                                          <p:stCondLst>
                                            <p:cond delay="0"/>
                                          </p:stCondLst>
                                        </p:cTn>
                                        <p:tgtEl>
                                          <p:spTgt spid="127"/>
                                        </p:tgtEl>
                                        <p:attrNameLst>
                                          <p:attrName>style.visibility</p:attrName>
                                        </p:attrNameLst>
                                      </p:cBhvr>
                                      <p:to>
                                        <p:strVal val="visible"/>
                                      </p:to>
                                    </p:set>
                                    <p:animEffect transition="in" filter="fade">
                                      <p:cBhvr>
                                        <p:cTn id="101" dur="500"/>
                                        <p:tgtEl>
                                          <p:spTgt spid="127"/>
                                        </p:tgtEl>
                                      </p:cBhvr>
                                    </p:animEffect>
                                  </p:childTnLst>
                                </p:cTn>
                              </p:par>
                              <p:par>
                                <p:cTn id="102" presetID="22" presetClass="entr" presetSubtype="4"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wipe(down)">
                                      <p:cBhvr>
                                        <p:cTn id="104" dur="500"/>
                                        <p:tgtEl>
                                          <p:spTgt spid="5"/>
                                        </p:tgtEl>
                                      </p:cBhvr>
                                    </p:animEffect>
                                  </p:childTnLst>
                                </p:cTn>
                              </p:par>
                            </p:childTnLst>
                          </p:cTn>
                        </p:par>
                        <p:par>
                          <p:cTn id="105" fill="hold">
                            <p:stCondLst>
                              <p:cond delay="9500"/>
                            </p:stCondLst>
                            <p:childTnLst>
                              <p:par>
                                <p:cTn id="106" presetID="22" presetClass="entr" presetSubtype="4" fill="hold" nodeType="afterEffect">
                                  <p:stCondLst>
                                    <p:cond delay="0"/>
                                  </p:stCondLst>
                                  <p:childTnLst>
                                    <p:set>
                                      <p:cBhvr>
                                        <p:cTn id="107" dur="1" fill="hold">
                                          <p:stCondLst>
                                            <p:cond delay="0"/>
                                          </p:stCondLst>
                                        </p:cTn>
                                        <p:tgtEl>
                                          <p:spTgt spid="152"/>
                                        </p:tgtEl>
                                        <p:attrNameLst>
                                          <p:attrName>style.visibility</p:attrName>
                                        </p:attrNameLst>
                                      </p:cBhvr>
                                      <p:to>
                                        <p:strVal val="visible"/>
                                      </p:to>
                                    </p:set>
                                    <p:animEffect transition="in" filter="wipe(down)">
                                      <p:cBhvr>
                                        <p:cTn id="108" dur="500"/>
                                        <p:tgtEl>
                                          <p:spTgt spid="152"/>
                                        </p:tgtEl>
                                      </p:cBhvr>
                                    </p:animEffect>
                                  </p:childTnLst>
                                </p:cTn>
                              </p:par>
                            </p:childTnLst>
                          </p:cTn>
                        </p:par>
                        <p:par>
                          <p:cTn id="109" fill="hold">
                            <p:stCondLst>
                              <p:cond delay="10000"/>
                            </p:stCondLst>
                            <p:childTnLst>
                              <p:par>
                                <p:cTn id="110" presetID="53" presetClass="entr" presetSubtype="16" fill="hold" grpId="0" nodeType="afterEffect">
                                  <p:stCondLst>
                                    <p:cond delay="0"/>
                                  </p:stCondLst>
                                  <p:childTnLst>
                                    <p:set>
                                      <p:cBhvr>
                                        <p:cTn id="111" dur="1" fill="hold">
                                          <p:stCondLst>
                                            <p:cond delay="0"/>
                                          </p:stCondLst>
                                        </p:cTn>
                                        <p:tgtEl>
                                          <p:spTgt spid="91"/>
                                        </p:tgtEl>
                                        <p:attrNameLst>
                                          <p:attrName>style.visibility</p:attrName>
                                        </p:attrNameLst>
                                      </p:cBhvr>
                                      <p:to>
                                        <p:strVal val="visible"/>
                                      </p:to>
                                    </p:set>
                                    <p:anim calcmode="lin" valueType="num">
                                      <p:cBhvr>
                                        <p:cTn id="112" dur="500" fill="hold"/>
                                        <p:tgtEl>
                                          <p:spTgt spid="91"/>
                                        </p:tgtEl>
                                        <p:attrNameLst>
                                          <p:attrName>ppt_w</p:attrName>
                                        </p:attrNameLst>
                                      </p:cBhvr>
                                      <p:tavLst>
                                        <p:tav tm="0">
                                          <p:val>
                                            <p:fltVal val="0"/>
                                          </p:val>
                                        </p:tav>
                                        <p:tav tm="100000">
                                          <p:val>
                                            <p:strVal val="#ppt_w"/>
                                          </p:val>
                                        </p:tav>
                                      </p:tavLst>
                                    </p:anim>
                                    <p:anim calcmode="lin" valueType="num">
                                      <p:cBhvr>
                                        <p:cTn id="113" dur="500" fill="hold"/>
                                        <p:tgtEl>
                                          <p:spTgt spid="91"/>
                                        </p:tgtEl>
                                        <p:attrNameLst>
                                          <p:attrName>ppt_h</p:attrName>
                                        </p:attrNameLst>
                                      </p:cBhvr>
                                      <p:tavLst>
                                        <p:tav tm="0">
                                          <p:val>
                                            <p:fltVal val="0"/>
                                          </p:val>
                                        </p:tav>
                                        <p:tav tm="100000">
                                          <p:val>
                                            <p:strVal val="#ppt_h"/>
                                          </p:val>
                                        </p:tav>
                                      </p:tavLst>
                                    </p:anim>
                                    <p:animEffect transition="in" filter="fade">
                                      <p:cBhvr>
                                        <p:cTn id="114" dur="500"/>
                                        <p:tgtEl>
                                          <p:spTgt spid="91"/>
                                        </p:tgtEl>
                                      </p:cBhvr>
                                    </p:animEffect>
                                  </p:childTnLst>
                                </p:cTn>
                              </p:par>
                            </p:childTnLst>
                          </p:cTn>
                        </p:par>
                        <p:par>
                          <p:cTn id="115" fill="hold">
                            <p:stCondLst>
                              <p:cond delay="10500"/>
                            </p:stCondLst>
                            <p:childTnLst>
                              <p:par>
                                <p:cTn id="116" presetID="53" presetClass="entr" presetSubtype="16" fill="hold" grpId="0" nodeType="afterEffect">
                                  <p:stCondLst>
                                    <p:cond delay="0"/>
                                  </p:stCondLst>
                                  <p:childTnLst>
                                    <p:set>
                                      <p:cBhvr>
                                        <p:cTn id="117" dur="1" fill="hold">
                                          <p:stCondLst>
                                            <p:cond delay="0"/>
                                          </p:stCondLst>
                                        </p:cTn>
                                        <p:tgtEl>
                                          <p:spTgt spid="153"/>
                                        </p:tgtEl>
                                        <p:attrNameLst>
                                          <p:attrName>style.visibility</p:attrName>
                                        </p:attrNameLst>
                                      </p:cBhvr>
                                      <p:to>
                                        <p:strVal val="visible"/>
                                      </p:to>
                                    </p:set>
                                    <p:anim calcmode="lin" valueType="num">
                                      <p:cBhvr>
                                        <p:cTn id="118" dur="500" fill="hold"/>
                                        <p:tgtEl>
                                          <p:spTgt spid="153"/>
                                        </p:tgtEl>
                                        <p:attrNameLst>
                                          <p:attrName>ppt_w</p:attrName>
                                        </p:attrNameLst>
                                      </p:cBhvr>
                                      <p:tavLst>
                                        <p:tav tm="0">
                                          <p:val>
                                            <p:fltVal val="0"/>
                                          </p:val>
                                        </p:tav>
                                        <p:tav tm="100000">
                                          <p:val>
                                            <p:strVal val="#ppt_w"/>
                                          </p:val>
                                        </p:tav>
                                      </p:tavLst>
                                    </p:anim>
                                    <p:anim calcmode="lin" valueType="num">
                                      <p:cBhvr>
                                        <p:cTn id="119" dur="500" fill="hold"/>
                                        <p:tgtEl>
                                          <p:spTgt spid="153"/>
                                        </p:tgtEl>
                                        <p:attrNameLst>
                                          <p:attrName>ppt_h</p:attrName>
                                        </p:attrNameLst>
                                      </p:cBhvr>
                                      <p:tavLst>
                                        <p:tav tm="0">
                                          <p:val>
                                            <p:fltVal val="0"/>
                                          </p:val>
                                        </p:tav>
                                        <p:tav tm="100000">
                                          <p:val>
                                            <p:strVal val="#ppt_h"/>
                                          </p:val>
                                        </p:tav>
                                      </p:tavLst>
                                    </p:anim>
                                    <p:animEffect transition="in" filter="fade">
                                      <p:cBhvr>
                                        <p:cTn id="120" dur="500"/>
                                        <p:tgtEl>
                                          <p:spTgt spid="153"/>
                                        </p:tgtEl>
                                      </p:cBhvr>
                                    </p:animEffect>
                                  </p:childTnLst>
                                </p:cTn>
                              </p:par>
                            </p:childTnLst>
                          </p:cTn>
                        </p:par>
                        <p:par>
                          <p:cTn id="121" fill="hold">
                            <p:stCondLst>
                              <p:cond delay="11000"/>
                            </p:stCondLst>
                            <p:childTnLst>
                              <p:par>
                                <p:cTn id="122" presetID="10" presetClass="entr" presetSubtype="0" fill="hold" grpId="0" nodeType="afterEffect">
                                  <p:stCondLst>
                                    <p:cond delay="0"/>
                                  </p:stCondLst>
                                  <p:childTnLst>
                                    <p:set>
                                      <p:cBhvr>
                                        <p:cTn id="123" dur="1" fill="hold">
                                          <p:stCondLst>
                                            <p:cond delay="0"/>
                                          </p:stCondLst>
                                        </p:cTn>
                                        <p:tgtEl>
                                          <p:spTgt spid="128"/>
                                        </p:tgtEl>
                                        <p:attrNameLst>
                                          <p:attrName>style.visibility</p:attrName>
                                        </p:attrNameLst>
                                      </p:cBhvr>
                                      <p:to>
                                        <p:strVal val="visible"/>
                                      </p:to>
                                    </p:set>
                                    <p:animEffect transition="in" filter="fade">
                                      <p:cBhvr>
                                        <p:cTn id="124" dur="500"/>
                                        <p:tgtEl>
                                          <p:spTgt spid="128"/>
                                        </p:tgtEl>
                                      </p:cBhvr>
                                    </p:animEffect>
                                  </p:childTnLst>
                                </p:cTn>
                              </p:par>
                              <p:par>
                                <p:cTn id="125" presetID="22" presetClass="entr" presetSubtype="4" fill="hold"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down)">
                                      <p:cBhvr>
                                        <p:cTn id="127" dur="500"/>
                                        <p:tgtEl>
                                          <p:spTgt spid="6"/>
                                        </p:tgtEl>
                                      </p:cBhvr>
                                    </p:animEffect>
                                  </p:childTnLst>
                                </p:cTn>
                              </p:par>
                            </p:childTnLst>
                          </p:cTn>
                        </p:par>
                        <p:par>
                          <p:cTn id="128" fill="hold">
                            <p:stCondLst>
                              <p:cond delay="11500"/>
                            </p:stCondLst>
                            <p:childTnLst>
                              <p:par>
                                <p:cTn id="129" presetID="22" presetClass="entr" presetSubtype="4" fill="hold" nodeType="afterEffect">
                                  <p:stCondLst>
                                    <p:cond delay="0"/>
                                  </p:stCondLst>
                                  <p:childTnLst>
                                    <p:set>
                                      <p:cBhvr>
                                        <p:cTn id="130" dur="1" fill="hold">
                                          <p:stCondLst>
                                            <p:cond delay="0"/>
                                          </p:stCondLst>
                                        </p:cTn>
                                        <p:tgtEl>
                                          <p:spTgt spid="144"/>
                                        </p:tgtEl>
                                        <p:attrNameLst>
                                          <p:attrName>style.visibility</p:attrName>
                                        </p:attrNameLst>
                                      </p:cBhvr>
                                      <p:to>
                                        <p:strVal val="visible"/>
                                      </p:to>
                                    </p:set>
                                    <p:animEffect transition="in" filter="wipe(down)">
                                      <p:cBhvr>
                                        <p:cTn id="131" dur="500"/>
                                        <p:tgtEl>
                                          <p:spTgt spid="144"/>
                                        </p:tgtEl>
                                      </p:cBhvr>
                                    </p:animEffect>
                                  </p:childTnLst>
                                </p:cTn>
                              </p:par>
                            </p:childTnLst>
                          </p:cTn>
                        </p:par>
                        <p:par>
                          <p:cTn id="132" fill="hold">
                            <p:stCondLst>
                              <p:cond delay="12000"/>
                            </p:stCondLst>
                            <p:childTnLst>
                              <p:par>
                                <p:cTn id="133" presetID="53" presetClass="entr" presetSubtype="16" fill="hold" grpId="0" nodeType="afterEffect">
                                  <p:stCondLst>
                                    <p:cond delay="0"/>
                                  </p:stCondLst>
                                  <p:childTnLst>
                                    <p:set>
                                      <p:cBhvr>
                                        <p:cTn id="134" dur="1" fill="hold">
                                          <p:stCondLst>
                                            <p:cond delay="0"/>
                                          </p:stCondLst>
                                        </p:cTn>
                                        <p:tgtEl>
                                          <p:spTgt spid="93"/>
                                        </p:tgtEl>
                                        <p:attrNameLst>
                                          <p:attrName>style.visibility</p:attrName>
                                        </p:attrNameLst>
                                      </p:cBhvr>
                                      <p:to>
                                        <p:strVal val="visible"/>
                                      </p:to>
                                    </p:set>
                                    <p:anim calcmode="lin" valueType="num">
                                      <p:cBhvr>
                                        <p:cTn id="135" dur="500" fill="hold"/>
                                        <p:tgtEl>
                                          <p:spTgt spid="93"/>
                                        </p:tgtEl>
                                        <p:attrNameLst>
                                          <p:attrName>ppt_w</p:attrName>
                                        </p:attrNameLst>
                                      </p:cBhvr>
                                      <p:tavLst>
                                        <p:tav tm="0">
                                          <p:val>
                                            <p:fltVal val="0"/>
                                          </p:val>
                                        </p:tav>
                                        <p:tav tm="100000">
                                          <p:val>
                                            <p:strVal val="#ppt_w"/>
                                          </p:val>
                                        </p:tav>
                                      </p:tavLst>
                                    </p:anim>
                                    <p:anim calcmode="lin" valueType="num">
                                      <p:cBhvr>
                                        <p:cTn id="136" dur="500" fill="hold"/>
                                        <p:tgtEl>
                                          <p:spTgt spid="93"/>
                                        </p:tgtEl>
                                        <p:attrNameLst>
                                          <p:attrName>ppt_h</p:attrName>
                                        </p:attrNameLst>
                                      </p:cBhvr>
                                      <p:tavLst>
                                        <p:tav tm="0">
                                          <p:val>
                                            <p:fltVal val="0"/>
                                          </p:val>
                                        </p:tav>
                                        <p:tav tm="100000">
                                          <p:val>
                                            <p:strVal val="#ppt_h"/>
                                          </p:val>
                                        </p:tav>
                                      </p:tavLst>
                                    </p:anim>
                                    <p:animEffect transition="in" filter="fade">
                                      <p:cBhvr>
                                        <p:cTn id="137" dur="500"/>
                                        <p:tgtEl>
                                          <p:spTgt spid="93"/>
                                        </p:tgtEl>
                                      </p:cBhvr>
                                    </p:animEffect>
                                  </p:childTnLst>
                                </p:cTn>
                              </p:par>
                            </p:childTnLst>
                          </p:cTn>
                        </p:par>
                        <p:par>
                          <p:cTn id="138" fill="hold">
                            <p:stCondLst>
                              <p:cond delay="12500"/>
                            </p:stCondLst>
                            <p:childTnLst>
                              <p:par>
                                <p:cTn id="139" presetID="53" presetClass="entr" presetSubtype="16" fill="hold" grpId="0" nodeType="afterEffect">
                                  <p:stCondLst>
                                    <p:cond delay="0"/>
                                  </p:stCondLst>
                                  <p:childTnLst>
                                    <p:set>
                                      <p:cBhvr>
                                        <p:cTn id="140" dur="1" fill="hold">
                                          <p:stCondLst>
                                            <p:cond delay="0"/>
                                          </p:stCondLst>
                                        </p:cTn>
                                        <p:tgtEl>
                                          <p:spTgt spid="145"/>
                                        </p:tgtEl>
                                        <p:attrNameLst>
                                          <p:attrName>style.visibility</p:attrName>
                                        </p:attrNameLst>
                                      </p:cBhvr>
                                      <p:to>
                                        <p:strVal val="visible"/>
                                      </p:to>
                                    </p:set>
                                    <p:anim calcmode="lin" valueType="num">
                                      <p:cBhvr>
                                        <p:cTn id="141" dur="500" fill="hold"/>
                                        <p:tgtEl>
                                          <p:spTgt spid="145"/>
                                        </p:tgtEl>
                                        <p:attrNameLst>
                                          <p:attrName>ppt_w</p:attrName>
                                        </p:attrNameLst>
                                      </p:cBhvr>
                                      <p:tavLst>
                                        <p:tav tm="0">
                                          <p:val>
                                            <p:fltVal val="0"/>
                                          </p:val>
                                        </p:tav>
                                        <p:tav tm="100000">
                                          <p:val>
                                            <p:strVal val="#ppt_w"/>
                                          </p:val>
                                        </p:tav>
                                      </p:tavLst>
                                    </p:anim>
                                    <p:anim calcmode="lin" valueType="num">
                                      <p:cBhvr>
                                        <p:cTn id="142" dur="500" fill="hold"/>
                                        <p:tgtEl>
                                          <p:spTgt spid="145"/>
                                        </p:tgtEl>
                                        <p:attrNameLst>
                                          <p:attrName>ppt_h</p:attrName>
                                        </p:attrNameLst>
                                      </p:cBhvr>
                                      <p:tavLst>
                                        <p:tav tm="0">
                                          <p:val>
                                            <p:fltVal val="0"/>
                                          </p:val>
                                        </p:tav>
                                        <p:tav tm="100000">
                                          <p:val>
                                            <p:strVal val="#ppt_h"/>
                                          </p:val>
                                        </p:tav>
                                      </p:tavLst>
                                    </p:anim>
                                    <p:animEffect transition="in" filter="fade">
                                      <p:cBhvr>
                                        <p:cTn id="143" dur="500"/>
                                        <p:tgtEl>
                                          <p:spTgt spid="145"/>
                                        </p:tgtEl>
                                      </p:cBhvr>
                                    </p:animEffect>
                                  </p:childTnLst>
                                </p:cTn>
                              </p:par>
                            </p:childTnLst>
                          </p:cTn>
                        </p:par>
                        <p:par>
                          <p:cTn id="144" fill="hold">
                            <p:stCondLst>
                              <p:cond delay="13000"/>
                            </p:stCondLst>
                            <p:childTnLst>
                              <p:par>
                                <p:cTn id="145" presetID="10" presetClass="entr" presetSubtype="0" fill="hold" grpId="0" nodeType="afterEffect">
                                  <p:stCondLst>
                                    <p:cond delay="0"/>
                                  </p:stCondLst>
                                  <p:childTnLst>
                                    <p:set>
                                      <p:cBhvr>
                                        <p:cTn id="146" dur="1" fill="hold">
                                          <p:stCondLst>
                                            <p:cond delay="0"/>
                                          </p:stCondLst>
                                        </p:cTn>
                                        <p:tgtEl>
                                          <p:spTgt spid="136"/>
                                        </p:tgtEl>
                                        <p:attrNameLst>
                                          <p:attrName>style.visibility</p:attrName>
                                        </p:attrNameLst>
                                      </p:cBhvr>
                                      <p:to>
                                        <p:strVal val="visible"/>
                                      </p:to>
                                    </p:set>
                                    <p:animEffect transition="in" filter="fade">
                                      <p:cBhvr>
                                        <p:cTn id="147" dur="500"/>
                                        <p:tgtEl>
                                          <p:spTgt spid="136"/>
                                        </p:tgtEl>
                                      </p:cBhvr>
                                    </p:animEffect>
                                  </p:childTnLst>
                                </p:cTn>
                              </p:par>
                              <p:par>
                                <p:cTn id="148" presetID="22" presetClass="entr" presetSubtype="4" fill="hold" nodeType="withEffect">
                                  <p:stCondLst>
                                    <p:cond delay="0"/>
                                  </p:stCondLst>
                                  <p:childTnLst>
                                    <p:set>
                                      <p:cBhvr>
                                        <p:cTn id="149" dur="1" fill="hold">
                                          <p:stCondLst>
                                            <p:cond delay="0"/>
                                          </p:stCondLst>
                                        </p:cTn>
                                        <p:tgtEl>
                                          <p:spTgt spid="7"/>
                                        </p:tgtEl>
                                        <p:attrNameLst>
                                          <p:attrName>style.visibility</p:attrName>
                                        </p:attrNameLst>
                                      </p:cBhvr>
                                      <p:to>
                                        <p:strVal val="visible"/>
                                      </p:to>
                                    </p:set>
                                    <p:animEffect transition="in" filter="wipe(down)">
                                      <p:cBhvr>
                                        <p:cTn id="150" dur="500"/>
                                        <p:tgtEl>
                                          <p:spTgt spid="7"/>
                                        </p:tgtEl>
                                      </p:cBhvr>
                                    </p:animEffect>
                                  </p:childTnLst>
                                </p:cTn>
                              </p:par>
                            </p:childTnLst>
                          </p:cTn>
                        </p:par>
                        <p:par>
                          <p:cTn id="151" fill="hold">
                            <p:stCondLst>
                              <p:cond delay="13500"/>
                            </p:stCondLst>
                            <p:childTnLst>
                              <p:par>
                                <p:cTn id="152" presetID="22" presetClass="entr" presetSubtype="4" fill="hold" nodeType="afterEffect">
                                  <p:stCondLst>
                                    <p:cond delay="0"/>
                                  </p:stCondLst>
                                  <p:childTnLst>
                                    <p:set>
                                      <p:cBhvr>
                                        <p:cTn id="153" dur="1" fill="hold">
                                          <p:stCondLst>
                                            <p:cond delay="0"/>
                                          </p:stCondLst>
                                        </p:cTn>
                                        <p:tgtEl>
                                          <p:spTgt spid="156"/>
                                        </p:tgtEl>
                                        <p:attrNameLst>
                                          <p:attrName>style.visibility</p:attrName>
                                        </p:attrNameLst>
                                      </p:cBhvr>
                                      <p:to>
                                        <p:strVal val="visible"/>
                                      </p:to>
                                    </p:set>
                                    <p:animEffect transition="in" filter="wipe(down)">
                                      <p:cBhvr>
                                        <p:cTn id="154" dur="500"/>
                                        <p:tgtEl>
                                          <p:spTgt spid="156"/>
                                        </p:tgtEl>
                                      </p:cBhvr>
                                    </p:animEffect>
                                  </p:childTnLst>
                                </p:cTn>
                              </p:par>
                            </p:childTnLst>
                          </p:cTn>
                        </p:par>
                        <p:par>
                          <p:cTn id="155" fill="hold">
                            <p:stCondLst>
                              <p:cond delay="14000"/>
                            </p:stCondLst>
                            <p:childTnLst>
                              <p:par>
                                <p:cTn id="156" presetID="53" presetClass="entr" presetSubtype="16" fill="hold" grpId="0" nodeType="afterEffect">
                                  <p:stCondLst>
                                    <p:cond delay="0"/>
                                  </p:stCondLst>
                                  <p:childTnLst>
                                    <p:set>
                                      <p:cBhvr>
                                        <p:cTn id="157" dur="1" fill="hold">
                                          <p:stCondLst>
                                            <p:cond delay="0"/>
                                          </p:stCondLst>
                                        </p:cTn>
                                        <p:tgtEl>
                                          <p:spTgt spid="87"/>
                                        </p:tgtEl>
                                        <p:attrNameLst>
                                          <p:attrName>style.visibility</p:attrName>
                                        </p:attrNameLst>
                                      </p:cBhvr>
                                      <p:to>
                                        <p:strVal val="visible"/>
                                      </p:to>
                                    </p:set>
                                    <p:anim calcmode="lin" valueType="num">
                                      <p:cBhvr>
                                        <p:cTn id="158" dur="500" fill="hold"/>
                                        <p:tgtEl>
                                          <p:spTgt spid="87"/>
                                        </p:tgtEl>
                                        <p:attrNameLst>
                                          <p:attrName>ppt_w</p:attrName>
                                        </p:attrNameLst>
                                      </p:cBhvr>
                                      <p:tavLst>
                                        <p:tav tm="0">
                                          <p:val>
                                            <p:fltVal val="0"/>
                                          </p:val>
                                        </p:tav>
                                        <p:tav tm="100000">
                                          <p:val>
                                            <p:strVal val="#ppt_w"/>
                                          </p:val>
                                        </p:tav>
                                      </p:tavLst>
                                    </p:anim>
                                    <p:anim calcmode="lin" valueType="num">
                                      <p:cBhvr>
                                        <p:cTn id="159" dur="500" fill="hold"/>
                                        <p:tgtEl>
                                          <p:spTgt spid="87"/>
                                        </p:tgtEl>
                                        <p:attrNameLst>
                                          <p:attrName>ppt_h</p:attrName>
                                        </p:attrNameLst>
                                      </p:cBhvr>
                                      <p:tavLst>
                                        <p:tav tm="0">
                                          <p:val>
                                            <p:fltVal val="0"/>
                                          </p:val>
                                        </p:tav>
                                        <p:tav tm="100000">
                                          <p:val>
                                            <p:strVal val="#ppt_h"/>
                                          </p:val>
                                        </p:tav>
                                      </p:tavLst>
                                    </p:anim>
                                    <p:animEffect transition="in" filter="fade">
                                      <p:cBhvr>
                                        <p:cTn id="160" dur="500"/>
                                        <p:tgtEl>
                                          <p:spTgt spid="87"/>
                                        </p:tgtEl>
                                      </p:cBhvr>
                                    </p:animEffect>
                                  </p:childTnLst>
                                </p:cTn>
                              </p:par>
                            </p:childTnLst>
                          </p:cTn>
                        </p:par>
                        <p:par>
                          <p:cTn id="161" fill="hold">
                            <p:stCondLst>
                              <p:cond delay="14500"/>
                            </p:stCondLst>
                            <p:childTnLst>
                              <p:par>
                                <p:cTn id="162" presetID="53" presetClass="entr" presetSubtype="16" fill="hold" grpId="0" nodeType="afterEffect">
                                  <p:stCondLst>
                                    <p:cond delay="0"/>
                                  </p:stCondLst>
                                  <p:childTnLst>
                                    <p:set>
                                      <p:cBhvr>
                                        <p:cTn id="163" dur="1" fill="hold">
                                          <p:stCondLst>
                                            <p:cond delay="0"/>
                                          </p:stCondLst>
                                        </p:cTn>
                                        <p:tgtEl>
                                          <p:spTgt spid="157"/>
                                        </p:tgtEl>
                                        <p:attrNameLst>
                                          <p:attrName>style.visibility</p:attrName>
                                        </p:attrNameLst>
                                      </p:cBhvr>
                                      <p:to>
                                        <p:strVal val="visible"/>
                                      </p:to>
                                    </p:set>
                                    <p:anim calcmode="lin" valueType="num">
                                      <p:cBhvr>
                                        <p:cTn id="164" dur="500" fill="hold"/>
                                        <p:tgtEl>
                                          <p:spTgt spid="157"/>
                                        </p:tgtEl>
                                        <p:attrNameLst>
                                          <p:attrName>ppt_w</p:attrName>
                                        </p:attrNameLst>
                                      </p:cBhvr>
                                      <p:tavLst>
                                        <p:tav tm="0">
                                          <p:val>
                                            <p:fltVal val="0"/>
                                          </p:val>
                                        </p:tav>
                                        <p:tav tm="100000">
                                          <p:val>
                                            <p:strVal val="#ppt_w"/>
                                          </p:val>
                                        </p:tav>
                                      </p:tavLst>
                                    </p:anim>
                                    <p:anim calcmode="lin" valueType="num">
                                      <p:cBhvr>
                                        <p:cTn id="165" dur="500" fill="hold"/>
                                        <p:tgtEl>
                                          <p:spTgt spid="157"/>
                                        </p:tgtEl>
                                        <p:attrNameLst>
                                          <p:attrName>ppt_h</p:attrName>
                                        </p:attrNameLst>
                                      </p:cBhvr>
                                      <p:tavLst>
                                        <p:tav tm="0">
                                          <p:val>
                                            <p:fltVal val="0"/>
                                          </p:val>
                                        </p:tav>
                                        <p:tav tm="100000">
                                          <p:val>
                                            <p:strVal val="#ppt_h"/>
                                          </p:val>
                                        </p:tav>
                                      </p:tavLst>
                                    </p:anim>
                                    <p:animEffect transition="in" filter="fade">
                                      <p:cBhvr>
                                        <p:cTn id="166" dur="500"/>
                                        <p:tgtEl>
                                          <p:spTgt spid="157"/>
                                        </p:tgtEl>
                                      </p:cBhvr>
                                    </p:animEffect>
                                  </p:childTnLst>
                                </p:cTn>
                              </p:par>
                            </p:childTnLst>
                          </p:cTn>
                        </p:par>
                        <p:par>
                          <p:cTn id="167" fill="hold">
                            <p:stCondLst>
                              <p:cond delay="15000"/>
                            </p:stCondLst>
                            <p:childTnLst>
                              <p:par>
                                <p:cTn id="168" presetID="56" presetClass="entr" presetSubtype="0" fill="hold" grpId="0" nodeType="afterEffect">
                                  <p:stCondLst>
                                    <p:cond delay="0"/>
                                  </p:stCondLst>
                                  <p:iterate type="lt">
                                    <p:tmPct val="10000"/>
                                  </p:iterate>
                                  <p:childTnLst>
                                    <p:set>
                                      <p:cBhvr>
                                        <p:cTn id="169" dur="1" fill="hold">
                                          <p:stCondLst>
                                            <p:cond delay="0"/>
                                          </p:stCondLst>
                                        </p:cTn>
                                        <p:tgtEl>
                                          <p:spTgt spid="49"/>
                                        </p:tgtEl>
                                        <p:attrNameLst>
                                          <p:attrName>style.visibility</p:attrName>
                                        </p:attrNameLst>
                                      </p:cBhvr>
                                      <p:to>
                                        <p:strVal val="visible"/>
                                      </p:to>
                                    </p:set>
                                    <p:anim by="(-#ppt_w*2)" calcmode="lin" valueType="num">
                                      <p:cBhvr rctx="PPT">
                                        <p:cTn id="170" dur="500" autoRev="1" fill="hold">
                                          <p:stCondLst>
                                            <p:cond delay="0"/>
                                          </p:stCondLst>
                                        </p:cTn>
                                        <p:tgtEl>
                                          <p:spTgt spid="49"/>
                                        </p:tgtEl>
                                        <p:attrNameLst>
                                          <p:attrName>ppt_w</p:attrName>
                                        </p:attrNameLst>
                                      </p:cBhvr>
                                    </p:anim>
                                    <p:anim by="(#ppt_w*0.50)" calcmode="lin" valueType="num">
                                      <p:cBhvr>
                                        <p:cTn id="171" dur="500" decel="50000" autoRev="1" fill="hold">
                                          <p:stCondLst>
                                            <p:cond delay="0"/>
                                          </p:stCondLst>
                                        </p:cTn>
                                        <p:tgtEl>
                                          <p:spTgt spid="49"/>
                                        </p:tgtEl>
                                        <p:attrNameLst>
                                          <p:attrName>ppt_x</p:attrName>
                                        </p:attrNameLst>
                                      </p:cBhvr>
                                    </p:anim>
                                    <p:anim from="(-#ppt_h/2)" to="(#ppt_y)" calcmode="lin" valueType="num">
                                      <p:cBhvr>
                                        <p:cTn id="172" dur="1000" fill="hold">
                                          <p:stCondLst>
                                            <p:cond delay="0"/>
                                          </p:stCondLst>
                                        </p:cTn>
                                        <p:tgtEl>
                                          <p:spTgt spid="49"/>
                                        </p:tgtEl>
                                        <p:attrNameLst>
                                          <p:attrName>ppt_y</p:attrName>
                                        </p:attrNameLst>
                                      </p:cBhvr>
                                    </p:anim>
                                    <p:animRot by="21600000">
                                      <p:cBhvr>
                                        <p:cTn id="173" dur="1000"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9" grpId="0" animBg="1"/>
      <p:bldP spid="91" grpId="0" animBg="1"/>
      <p:bldP spid="93" grpId="0" animBg="1"/>
      <p:bldP spid="94" grpId="0" animBg="1"/>
      <p:bldP spid="96" grpId="0" animBg="1"/>
      <p:bldP spid="109" grpId="0"/>
      <p:bldP spid="111" grpId="0"/>
      <p:bldP spid="125" grpId="0"/>
      <p:bldP spid="127" grpId="0"/>
      <p:bldP spid="128" grpId="0"/>
      <p:bldP spid="136" grpId="0"/>
      <p:bldP spid="139" grpId="0"/>
      <p:bldP spid="143" grpId="0"/>
      <p:bldP spid="145" grpId="0"/>
      <p:bldP spid="147" grpId="0"/>
      <p:bldP spid="149" grpId="0"/>
      <p:bldP spid="151" grpId="0"/>
      <p:bldP spid="153" grpId="0"/>
      <p:bldP spid="157"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unnamed.png"/>
          <p:cNvPicPr>
            <a:picLocks noChangeAspect="1"/>
          </p:cNvPicPr>
          <p:nvPr/>
        </p:nvPicPr>
        <p:blipFill>
          <a:blip r:embed="rId2" cstate="print"/>
          <a:stretch>
            <a:fillRect/>
          </a:stretch>
        </p:blipFill>
        <p:spPr>
          <a:xfrm>
            <a:off x="0" y="829585"/>
            <a:ext cx="9144000" cy="5625703"/>
          </a:xfrm>
          <a:prstGeom prst="rect">
            <a:avLst/>
          </a:prstGeom>
        </p:spPr>
      </p:pic>
      <p:sp>
        <p:nvSpPr>
          <p:cNvPr id="3" name="Title 1"/>
          <p:cNvSpPr txBox="1">
            <a:spLocks/>
          </p:cNvSpPr>
          <p:nvPr/>
        </p:nvSpPr>
        <p:spPr>
          <a:xfrm>
            <a:off x="-12032" y="0"/>
            <a:ext cx="9156032" cy="842212"/>
          </a:xfrm>
          <a:prstGeom prst="rect">
            <a:avLst/>
          </a:prstGeom>
        </p:spPr>
        <p:style>
          <a:lnRef idx="1">
            <a:schemeClr val="accent6"/>
          </a:lnRef>
          <a:fillRef idx="3">
            <a:schemeClr val="accent6"/>
          </a:fillRef>
          <a:effectRef idx="2">
            <a:schemeClr val="accent6"/>
          </a:effectRef>
          <a:fontRef idx="minor">
            <a:schemeClr val="lt1"/>
          </a:fontRef>
        </p:style>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smtClean="0">
                <a:ln>
                  <a:noFill/>
                </a:ln>
                <a:solidFill>
                  <a:schemeClr val="lt1"/>
                </a:solidFill>
                <a:effectLst/>
                <a:uLnTx/>
                <a:uFillTx/>
                <a:latin typeface="+mn-lt"/>
                <a:ea typeface="+mn-ea"/>
                <a:cs typeface="+mn-cs"/>
              </a:rPr>
              <a:t>Farklı Öğrenme Yöntemleri Kullanın</a:t>
            </a:r>
            <a:endParaRPr kumimoji="0" lang="id-ID"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p:cNvSpPr>
          <p:nvPr/>
        </p:nvSpPr>
        <p:spPr bwMode="auto">
          <a:xfrm>
            <a:off x="3111358" y="2074221"/>
            <a:ext cx="990968" cy="1050015"/>
          </a:xfrm>
          <a:custGeom>
            <a:avLst/>
            <a:gdLst>
              <a:gd name="T0" fmla="*/ 134 w 150"/>
              <a:gd name="T1" fmla="*/ 55 h 159"/>
              <a:gd name="T2" fmla="*/ 136 w 150"/>
              <a:gd name="T3" fmla="*/ 55 h 159"/>
              <a:gd name="T4" fmla="*/ 147 w 150"/>
              <a:gd name="T5" fmla="*/ 34 h 159"/>
              <a:gd name="T6" fmla="*/ 127 w 150"/>
              <a:gd name="T7" fmla="*/ 23 h 159"/>
              <a:gd name="T8" fmla="*/ 125 w 150"/>
              <a:gd name="T9" fmla="*/ 23 h 159"/>
              <a:gd name="T10" fmla="*/ 124 w 150"/>
              <a:gd name="T11" fmla="*/ 21 h 159"/>
              <a:gd name="T12" fmla="*/ 118 w 150"/>
              <a:gd name="T13" fmla="*/ 0 h 159"/>
              <a:gd name="T14" fmla="*/ 56 w 150"/>
              <a:gd name="T15" fmla="*/ 36 h 159"/>
              <a:gd name="T16" fmla="*/ 0 w 150"/>
              <a:gd name="T17" fmla="*/ 147 h 159"/>
              <a:gd name="T18" fmla="*/ 95 w 150"/>
              <a:gd name="T19" fmla="*/ 159 h 159"/>
              <a:gd name="T20" fmla="*/ 131 w 150"/>
              <a:gd name="T21" fmla="*/ 91 h 159"/>
              <a:gd name="T22" fmla="*/ 142 w 150"/>
              <a:gd name="T23" fmla="*/ 83 h 159"/>
              <a:gd name="T24" fmla="*/ 134 w 150"/>
              <a:gd name="T25" fmla="*/ 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59">
                <a:moveTo>
                  <a:pt x="134" y="55"/>
                </a:moveTo>
                <a:cubicBezTo>
                  <a:pt x="136" y="55"/>
                  <a:pt x="136" y="55"/>
                  <a:pt x="136" y="55"/>
                </a:cubicBezTo>
                <a:cubicBezTo>
                  <a:pt x="145" y="52"/>
                  <a:pt x="150" y="43"/>
                  <a:pt x="147" y="34"/>
                </a:cubicBezTo>
                <a:cubicBezTo>
                  <a:pt x="145" y="25"/>
                  <a:pt x="136" y="20"/>
                  <a:pt x="127" y="23"/>
                </a:cubicBezTo>
                <a:cubicBezTo>
                  <a:pt x="125" y="23"/>
                  <a:pt x="125" y="23"/>
                  <a:pt x="125" y="23"/>
                </a:cubicBezTo>
                <a:cubicBezTo>
                  <a:pt x="124" y="21"/>
                  <a:pt x="124" y="21"/>
                  <a:pt x="124" y="21"/>
                </a:cubicBezTo>
                <a:cubicBezTo>
                  <a:pt x="118" y="0"/>
                  <a:pt x="118" y="0"/>
                  <a:pt x="118" y="0"/>
                </a:cubicBezTo>
                <a:cubicBezTo>
                  <a:pt x="95" y="8"/>
                  <a:pt x="74" y="20"/>
                  <a:pt x="56" y="36"/>
                </a:cubicBezTo>
                <a:cubicBezTo>
                  <a:pt x="21" y="66"/>
                  <a:pt x="2" y="103"/>
                  <a:pt x="0" y="147"/>
                </a:cubicBezTo>
                <a:cubicBezTo>
                  <a:pt x="95" y="159"/>
                  <a:pt x="95" y="159"/>
                  <a:pt x="95" y="159"/>
                </a:cubicBezTo>
                <a:cubicBezTo>
                  <a:pt x="101" y="128"/>
                  <a:pt x="113" y="106"/>
                  <a:pt x="131" y="91"/>
                </a:cubicBezTo>
                <a:cubicBezTo>
                  <a:pt x="134" y="88"/>
                  <a:pt x="138" y="85"/>
                  <a:pt x="142" y="83"/>
                </a:cubicBezTo>
                <a:lnTo>
                  <a:pt x="134" y="5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 name="Freeform 3"/>
          <p:cNvSpPr>
            <a:spLocks/>
          </p:cNvSpPr>
          <p:nvPr/>
        </p:nvSpPr>
        <p:spPr bwMode="auto">
          <a:xfrm>
            <a:off x="3917482" y="2008756"/>
            <a:ext cx="1216888" cy="600743"/>
          </a:xfrm>
          <a:custGeom>
            <a:avLst/>
            <a:gdLst>
              <a:gd name="T0" fmla="*/ 6 w 184"/>
              <a:gd name="T1" fmla="*/ 29 h 91"/>
              <a:gd name="T2" fmla="*/ 29 w 184"/>
              <a:gd name="T3" fmla="*/ 43 h 91"/>
              <a:gd name="T4" fmla="*/ 17 w 184"/>
              <a:gd name="T5" fmla="*/ 68 h 91"/>
              <a:gd name="T6" fmla="*/ 23 w 184"/>
              <a:gd name="T7" fmla="*/ 91 h 91"/>
              <a:gd name="T8" fmla="*/ 75 w 184"/>
              <a:gd name="T9" fmla="*/ 78 h 91"/>
              <a:gd name="T10" fmla="*/ 124 w 184"/>
              <a:gd name="T11" fmla="*/ 89 h 91"/>
              <a:gd name="T12" fmla="*/ 143 w 184"/>
              <a:gd name="T13" fmla="*/ 69 h 91"/>
              <a:gd name="T14" fmla="*/ 145 w 184"/>
              <a:gd name="T15" fmla="*/ 70 h 91"/>
              <a:gd name="T16" fmla="*/ 157 w 184"/>
              <a:gd name="T17" fmla="*/ 75 h 91"/>
              <a:gd name="T18" fmla="*/ 168 w 184"/>
              <a:gd name="T19" fmla="*/ 70 h 91"/>
              <a:gd name="T20" fmla="*/ 173 w 184"/>
              <a:gd name="T21" fmla="*/ 58 h 91"/>
              <a:gd name="T22" fmla="*/ 168 w 184"/>
              <a:gd name="T23" fmla="*/ 46 h 91"/>
              <a:gd name="T24" fmla="*/ 166 w 184"/>
              <a:gd name="T25" fmla="*/ 45 h 91"/>
              <a:gd name="T26" fmla="*/ 168 w 184"/>
              <a:gd name="T27" fmla="*/ 43 h 91"/>
              <a:gd name="T28" fmla="*/ 184 w 184"/>
              <a:gd name="T29" fmla="*/ 26 h 91"/>
              <a:gd name="T30" fmla="*/ 70 w 184"/>
              <a:gd name="T31" fmla="*/ 0 h 91"/>
              <a:gd name="T32" fmla="*/ 0 w 184"/>
              <a:gd name="T33" fmla="*/ 9 h 91"/>
              <a:gd name="T34" fmla="*/ 6 w 184"/>
              <a:gd name="T35"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91">
                <a:moveTo>
                  <a:pt x="6" y="29"/>
                </a:moveTo>
                <a:cubicBezTo>
                  <a:pt x="16" y="27"/>
                  <a:pt x="26" y="33"/>
                  <a:pt x="29" y="43"/>
                </a:cubicBezTo>
                <a:cubicBezTo>
                  <a:pt x="32" y="53"/>
                  <a:pt x="27" y="64"/>
                  <a:pt x="17" y="68"/>
                </a:cubicBezTo>
                <a:cubicBezTo>
                  <a:pt x="23" y="91"/>
                  <a:pt x="23" y="91"/>
                  <a:pt x="23" y="91"/>
                </a:cubicBezTo>
                <a:cubicBezTo>
                  <a:pt x="38" y="82"/>
                  <a:pt x="55" y="78"/>
                  <a:pt x="75" y="78"/>
                </a:cubicBezTo>
                <a:cubicBezTo>
                  <a:pt x="94" y="78"/>
                  <a:pt x="110" y="82"/>
                  <a:pt x="124" y="89"/>
                </a:cubicBezTo>
                <a:cubicBezTo>
                  <a:pt x="143" y="69"/>
                  <a:pt x="143" y="69"/>
                  <a:pt x="143" y="69"/>
                </a:cubicBezTo>
                <a:cubicBezTo>
                  <a:pt x="145" y="70"/>
                  <a:pt x="145" y="70"/>
                  <a:pt x="145" y="70"/>
                </a:cubicBezTo>
                <a:cubicBezTo>
                  <a:pt x="148" y="73"/>
                  <a:pt x="152" y="75"/>
                  <a:pt x="157" y="75"/>
                </a:cubicBezTo>
                <a:cubicBezTo>
                  <a:pt x="161" y="75"/>
                  <a:pt x="165" y="73"/>
                  <a:pt x="168" y="70"/>
                </a:cubicBezTo>
                <a:cubicBezTo>
                  <a:pt x="171" y="67"/>
                  <a:pt x="173" y="62"/>
                  <a:pt x="173" y="58"/>
                </a:cubicBezTo>
                <a:cubicBezTo>
                  <a:pt x="173" y="54"/>
                  <a:pt x="171" y="49"/>
                  <a:pt x="168" y="46"/>
                </a:cubicBezTo>
                <a:cubicBezTo>
                  <a:pt x="166" y="45"/>
                  <a:pt x="166" y="45"/>
                  <a:pt x="166" y="45"/>
                </a:cubicBezTo>
                <a:cubicBezTo>
                  <a:pt x="168" y="43"/>
                  <a:pt x="168" y="43"/>
                  <a:pt x="168" y="43"/>
                </a:cubicBezTo>
                <a:cubicBezTo>
                  <a:pt x="184" y="26"/>
                  <a:pt x="184" y="26"/>
                  <a:pt x="184" y="26"/>
                </a:cubicBezTo>
                <a:cubicBezTo>
                  <a:pt x="153" y="9"/>
                  <a:pt x="115" y="0"/>
                  <a:pt x="70" y="0"/>
                </a:cubicBezTo>
                <a:cubicBezTo>
                  <a:pt x="45" y="0"/>
                  <a:pt x="21" y="3"/>
                  <a:pt x="0" y="9"/>
                </a:cubicBezTo>
                <a:lnTo>
                  <a:pt x="6" y="29"/>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 name="Freeform 4"/>
          <p:cNvSpPr>
            <a:spLocks/>
          </p:cNvSpPr>
          <p:nvPr/>
        </p:nvSpPr>
        <p:spPr bwMode="auto">
          <a:xfrm>
            <a:off x="4756981" y="2193600"/>
            <a:ext cx="906248" cy="1180946"/>
          </a:xfrm>
          <a:custGeom>
            <a:avLst/>
            <a:gdLst>
              <a:gd name="T0" fmla="*/ 45 w 137"/>
              <a:gd name="T1" fmla="*/ 17 h 179"/>
              <a:gd name="T2" fmla="*/ 50 w 137"/>
              <a:gd name="T3" fmla="*/ 30 h 179"/>
              <a:gd name="T4" fmla="*/ 44 w 137"/>
              <a:gd name="T5" fmla="*/ 45 h 179"/>
              <a:gd name="T6" fmla="*/ 30 w 137"/>
              <a:gd name="T7" fmla="*/ 51 h 179"/>
              <a:gd name="T8" fmla="*/ 16 w 137"/>
              <a:gd name="T9" fmla="*/ 46 h 179"/>
              <a:gd name="T10" fmla="*/ 0 w 137"/>
              <a:gd name="T11" fmla="*/ 63 h 179"/>
              <a:gd name="T12" fmla="*/ 13 w 137"/>
              <a:gd name="T13" fmla="*/ 72 h 179"/>
              <a:gd name="T14" fmla="*/ 37 w 137"/>
              <a:gd name="T15" fmla="*/ 123 h 179"/>
              <a:gd name="T16" fmla="*/ 32 w 137"/>
              <a:gd name="T17" fmla="*/ 146 h 179"/>
              <a:gd name="T18" fmla="*/ 61 w 137"/>
              <a:gd name="T19" fmla="*/ 155 h 179"/>
              <a:gd name="T20" fmla="*/ 60 w 137"/>
              <a:gd name="T21" fmla="*/ 157 h 179"/>
              <a:gd name="T22" fmla="*/ 62 w 137"/>
              <a:gd name="T23" fmla="*/ 170 h 179"/>
              <a:gd name="T24" fmla="*/ 72 w 137"/>
              <a:gd name="T25" fmla="*/ 178 h 179"/>
              <a:gd name="T26" fmla="*/ 84 w 137"/>
              <a:gd name="T27" fmla="*/ 176 h 179"/>
              <a:gd name="T28" fmla="*/ 92 w 137"/>
              <a:gd name="T29" fmla="*/ 167 h 179"/>
              <a:gd name="T30" fmla="*/ 93 w 137"/>
              <a:gd name="T31" fmla="*/ 165 h 179"/>
              <a:gd name="T32" fmla="*/ 95 w 137"/>
              <a:gd name="T33" fmla="*/ 165 h 179"/>
              <a:gd name="T34" fmla="*/ 127 w 137"/>
              <a:gd name="T35" fmla="*/ 175 h 179"/>
              <a:gd name="T36" fmla="*/ 137 w 137"/>
              <a:gd name="T37" fmla="*/ 126 h 179"/>
              <a:gd name="T38" fmla="*/ 85 w 137"/>
              <a:gd name="T39" fmla="*/ 18 h 179"/>
              <a:gd name="T40" fmla="*/ 61 w 137"/>
              <a:gd name="T41" fmla="*/ 0 h 179"/>
              <a:gd name="T42" fmla="*/ 45 w 137"/>
              <a:gd name="T43" fmla="*/ 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79">
                <a:moveTo>
                  <a:pt x="45" y="17"/>
                </a:moveTo>
                <a:cubicBezTo>
                  <a:pt x="48" y="21"/>
                  <a:pt x="50" y="25"/>
                  <a:pt x="50" y="30"/>
                </a:cubicBezTo>
                <a:cubicBezTo>
                  <a:pt x="50" y="35"/>
                  <a:pt x="48" y="41"/>
                  <a:pt x="44" y="45"/>
                </a:cubicBezTo>
                <a:cubicBezTo>
                  <a:pt x="40" y="49"/>
                  <a:pt x="35" y="51"/>
                  <a:pt x="30" y="51"/>
                </a:cubicBezTo>
                <a:cubicBezTo>
                  <a:pt x="25" y="51"/>
                  <a:pt x="20" y="49"/>
                  <a:pt x="16" y="46"/>
                </a:cubicBezTo>
                <a:cubicBezTo>
                  <a:pt x="0" y="63"/>
                  <a:pt x="0" y="63"/>
                  <a:pt x="0" y="63"/>
                </a:cubicBezTo>
                <a:cubicBezTo>
                  <a:pt x="5" y="66"/>
                  <a:pt x="9" y="68"/>
                  <a:pt x="13" y="72"/>
                </a:cubicBezTo>
                <a:cubicBezTo>
                  <a:pt x="29" y="86"/>
                  <a:pt x="37" y="103"/>
                  <a:pt x="37" y="123"/>
                </a:cubicBezTo>
                <a:cubicBezTo>
                  <a:pt x="37" y="132"/>
                  <a:pt x="35" y="139"/>
                  <a:pt x="32" y="146"/>
                </a:cubicBezTo>
                <a:cubicBezTo>
                  <a:pt x="61" y="155"/>
                  <a:pt x="61" y="155"/>
                  <a:pt x="61" y="155"/>
                </a:cubicBezTo>
                <a:cubicBezTo>
                  <a:pt x="60" y="157"/>
                  <a:pt x="60" y="157"/>
                  <a:pt x="60" y="157"/>
                </a:cubicBezTo>
                <a:cubicBezTo>
                  <a:pt x="59" y="161"/>
                  <a:pt x="60" y="166"/>
                  <a:pt x="62" y="170"/>
                </a:cubicBezTo>
                <a:cubicBezTo>
                  <a:pt x="64" y="174"/>
                  <a:pt x="67" y="176"/>
                  <a:pt x="72" y="178"/>
                </a:cubicBezTo>
                <a:cubicBezTo>
                  <a:pt x="76" y="179"/>
                  <a:pt x="80" y="179"/>
                  <a:pt x="84" y="176"/>
                </a:cubicBezTo>
                <a:cubicBezTo>
                  <a:pt x="88" y="174"/>
                  <a:pt x="91" y="171"/>
                  <a:pt x="92" y="167"/>
                </a:cubicBezTo>
                <a:cubicBezTo>
                  <a:pt x="93" y="165"/>
                  <a:pt x="93" y="165"/>
                  <a:pt x="93" y="165"/>
                </a:cubicBezTo>
                <a:cubicBezTo>
                  <a:pt x="95" y="165"/>
                  <a:pt x="95" y="165"/>
                  <a:pt x="95" y="165"/>
                </a:cubicBezTo>
                <a:cubicBezTo>
                  <a:pt x="127" y="175"/>
                  <a:pt x="127" y="175"/>
                  <a:pt x="127" y="175"/>
                </a:cubicBezTo>
                <a:cubicBezTo>
                  <a:pt x="134" y="159"/>
                  <a:pt x="137" y="143"/>
                  <a:pt x="137" y="126"/>
                </a:cubicBezTo>
                <a:cubicBezTo>
                  <a:pt x="137" y="85"/>
                  <a:pt x="120" y="49"/>
                  <a:pt x="85" y="18"/>
                </a:cubicBezTo>
                <a:cubicBezTo>
                  <a:pt x="77" y="12"/>
                  <a:pt x="69" y="6"/>
                  <a:pt x="61" y="0"/>
                </a:cubicBezTo>
                <a:lnTo>
                  <a:pt x="45" y="17"/>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6" name="Freeform 5"/>
          <p:cNvSpPr>
            <a:spLocks/>
          </p:cNvSpPr>
          <p:nvPr/>
        </p:nvSpPr>
        <p:spPr bwMode="auto">
          <a:xfrm>
            <a:off x="4446341" y="3183284"/>
            <a:ext cx="1137302" cy="818960"/>
          </a:xfrm>
          <a:custGeom>
            <a:avLst/>
            <a:gdLst>
              <a:gd name="T0" fmla="*/ 142 w 172"/>
              <a:gd name="T1" fmla="*/ 20 h 124"/>
              <a:gd name="T2" fmla="*/ 133 w 172"/>
              <a:gd name="T3" fmla="*/ 30 h 124"/>
              <a:gd name="T4" fmla="*/ 123 w 172"/>
              <a:gd name="T5" fmla="*/ 32 h 124"/>
              <a:gd name="T6" fmla="*/ 117 w 172"/>
              <a:gd name="T7" fmla="*/ 32 h 124"/>
              <a:gd name="T8" fmla="*/ 105 w 172"/>
              <a:gd name="T9" fmla="*/ 22 h 124"/>
              <a:gd name="T10" fmla="*/ 103 w 172"/>
              <a:gd name="T11" fmla="*/ 8 h 124"/>
              <a:gd name="T12" fmla="*/ 78 w 172"/>
              <a:gd name="T13" fmla="*/ 0 h 124"/>
              <a:gd name="T14" fmla="*/ 70 w 172"/>
              <a:gd name="T15" fmla="*/ 13 h 124"/>
              <a:gd name="T16" fmla="*/ 16 w 172"/>
              <a:gd name="T17" fmla="*/ 61 h 124"/>
              <a:gd name="T18" fmla="*/ 0 w 172"/>
              <a:gd name="T19" fmla="*/ 75 h 124"/>
              <a:gd name="T20" fmla="*/ 26 w 172"/>
              <a:gd name="T21" fmla="*/ 91 h 124"/>
              <a:gd name="T22" fmla="*/ 25 w 172"/>
              <a:gd name="T23" fmla="*/ 92 h 124"/>
              <a:gd name="T24" fmla="*/ 23 w 172"/>
              <a:gd name="T25" fmla="*/ 105 h 124"/>
              <a:gd name="T26" fmla="*/ 31 w 172"/>
              <a:gd name="T27" fmla="*/ 115 h 124"/>
              <a:gd name="T28" fmla="*/ 43 w 172"/>
              <a:gd name="T29" fmla="*/ 117 h 124"/>
              <a:gd name="T30" fmla="*/ 54 w 172"/>
              <a:gd name="T31" fmla="*/ 109 h 124"/>
              <a:gd name="T32" fmla="*/ 55 w 172"/>
              <a:gd name="T33" fmla="*/ 107 h 124"/>
              <a:gd name="T34" fmla="*/ 56 w 172"/>
              <a:gd name="T35" fmla="*/ 108 h 124"/>
              <a:gd name="T36" fmla="*/ 83 w 172"/>
              <a:gd name="T37" fmla="*/ 124 h 124"/>
              <a:gd name="T38" fmla="*/ 165 w 172"/>
              <a:gd name="T39" fmla="*/ 41 h 124"/>
              <a:gd name="T40" fmla="*/ 172 w 172"/>
              <a:gd name="T41" fmla="*/ 28 h 124"/>
              <a:gd name="T42" fmla="*/ 142 w 172"/>
              <a:gd name="T43" fmla="*/ 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24">
                <a:moveTo>
                  <a:pt x="142" y="20"/>
                </a:moveTo>
                <a:cubicBezTo>
                  <a:pt x="141" y="24"/>
                  <a:pt x="137" y="28"/>
                  <a:pt x="133" y="30"/>
                </a:cubicBezTo>
                <a:cubicBezTo>
                  <a:pt x="130" y="32"/>
                  <a:pt x="127" y="32"/>
                  <a:pt x="123" y="32"/>
                </a:cubicBezTo>
                <a:cubicBezTo>
                  <a:pt x="121" y="32"/>
                  <a:pt x="119" y="32"/>
                  <a:pt x="117" y="32"/>
                </a:cubicBezTo>
                <a:cubicBezTo>
                  <a:pt x="112" y="30"/>
                  <a:pt x="108" y="26"/>
                  <a:pt x="105" y="22"/>
                </a:cubicBezTo>
                <a:cubicBezTo>
                  <a:pt x="103" y="17"/>
                  <a:pt x="102" y="13"/>
                  <a:pt x="103" y="8"/>
                </a:cubicBezTo>
                <a:cubicBezTo>
                  <a:pt x="78" y="0"/>
                  <a:pt x="78" y="0"/>
                  <a:pt x="78" y="0"/>
                </a:cubicBezTo>
                <a:cubicBezTo>
                  <a:pt x="76" y="5"/>
                  <a:pt x="73" y="9"/>
                  <a:pt x="70" y="13"/>
                </a:cubicBezTo>
                <a:cubicBezTo>
                  <a:pt x="64" y="21"/>
                  <a:pt x="46" y="37"/>
                  <a:pt x="16" y="61"/>
                </a:cubicBezTo>
                <a:cubicBezTo>
                  <a:pt x="10" y="66"/>
                  <a:pt x="5" y="71"/>
                  <a:pt x="0" y="75"/>
                </a:cubicBezTo>
                <a:cubicBezTo>
                  <a:pt x="26" y="91"/>
                  <a:pt x="26" y="91"/>
                  <a:pt x="26" y="91"/>
                </a:cubicBezTo>
                <a:cubicBezTo>
                  <a:pt x="25" y="92"/>
                  <a:pt x="25" y="92"/>
                  <a:pt x="25" y="92"/>
                </a:cubicBezTo>
                <a:cubicBezTo>
                  <a:pt x="23" y="96"/>
                  <a:pt x="22" y="101"/>
                  <a:pt x="23" y="105"/>
                </a:cubicBezTo>
                <a:cubicBezTo>
                  <a:pt x="24" y="109"/>
                  <a:pt x="27" y="113"/>
                  <a:pt x="31" y="115"/>
                </a:cubicBezTo>
                <a:cubicBezTo>
                  <a:pt x="35" y="117"/>
                  <a:pt x="39" y="118"/>
                  <a:pt x="43" y="117"/>
                </a:cubicBezTo>
                <a:cubicBezTo>
                  <a:pt x="48" y="116"/>
                  <a:pt x="51" y="113"/>
                  <a:pt x="54" y="109"/>
                </a:cubicBezTo>
                <a:cubicBezTo>
                  <a:pt x="55" y="107"/>
                  <a:pt x="55" y="107"/>
                  <a:pt x="55" y="107"/>
                </a:cubicBezTo>
                <a:cubicBezTo>
                  <a:pt x="56" y="108"/>
                  <a:pt x="56" y="108"/>
                  <a:pt x="56" y="108"/>
                </a:cubicBezTo>
                <a:cubicBezTo>
                  <a:pt x="83" y="124"/>
                  <a:pt x="83" y="124"/>
                  <a:pt x="83" y="124"/>
                </a:cubicBezTo>
                <a:cubicBezTo>
                  <a:pt x="125" y="89"/>
                  <a:pt x="152" y="61"/>
                  <a:pt x="165" y="41"/>
                </a:cubicBezTo>
                <a:cubicBezTo>
                  <a:pt x="168" y="37"/>
                  <a:pt x="170" y="33"/>
                  <a:pt x="172" y="28"/>
                </a:cubicBezTo>
                <a:lnTo>
                  <a:pt x="142" y="2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7" name="Rectangle 6"/>
          <p:cNvSpPr>
            <a:spLocks noChangeArrowheads="1"/>
          </p:cNvSpPr>
          <p:nvPr/>
        </p:nvSpPr>
        <p:spPr bwMode="auto">
          <a:xfrm>
            <a:off x="4056115" y="4918761"/>
            <a:ext cx="641819" cy="613579"/>
          </a:xfrm>
          <a:prstGeom prst="rect">
            <a:avLst/>
          </a:prstGeom>
          <a:solidFill>
            <a:schemeClr val="accent6"/>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8" name="Freeform 7"/>
          <p:cNvSpPr>
            <a:spLocks/>
          </p:cNvSpPr>
          <p:nvPr/>
        </p:nvSpPr>
        <p:spPr bwMode="auto">
          <a:xfrm>
            <a:off x="4056115" y="3698022"/>
            <a:ext cx="919085" cy="983266"/>
          </a:xfrm>
          <a:custGeom>
            <a:avLst/>
            <a:gdLst>
              <a:gd name="T0" fmla="*/ 115 w 139"/>
              <a:gd name="T1" fmla="*/ 35 h 149"/>
              <a:gd name="T2" fmla="*/ 104 w 139"/>
              <a:gd name="T3" fmla="*/ 43 h 149"/>
              <a:gd name="T4" fmla="*/ 88 w 139"/>
              <a:gd name="T5" fmla="*/ 40 h 149"/>
              <a:gd name="T6" fmla="*/ 78 w 139"/>
              <a:gd name="T7" fmla="*/ 28 h 149"/>
              <a:gd name="T8" fmla="*/ 80 w 139"/>
              <a:gd name="T9" fmla="*/ 14 h 149"/>
              <a:gd name="T10" fmla="*/ 56 w 139"/>
              <a:gd name="T11" fmla="*/ 0 h 149"/>
              <a:gd name="T12" fmla="*/ 15 w 139"/>
              <a:gd name="T13" fmla="*/ 49 h 149"/>
              <a:gd name="T14" fmla="*/ 0 w 139"/>
              <a:gd name="T15" fmla="*/ 124 h 149"/>
              <a:gd name="T16" fmla="*/ 0 w 139"/>
              <a:gd name="T17" fmla="*/ 149 h 149"/>
              <a:gd name="T18" fmla="*/ 94 w 139"/>
              <a:gd name="T19" fmla="*/ 149 h 149"/>
              <a:gd name="T20" fmla="*/ 101 w 139"/>
              <a:gd name="T21" fmla="*/ 90 h 149"/>
              <a:gd name="T22" fmla="*/ 139 w 139"/>
              <a:gd name="T23" fmla="*/ 48 h 149"/>
              <a:gd name="T24" fmla="*/ 115 w 139"/>
              <a:gd name="T25" fmla="*/ 3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9">
                <a:moveTo>
                  <a:pt x="115" y="35"/>
                </a:moveTo>
                <a:cubicBezTo>
                  <a:pt x="112" y="39"/>
                  <a:pt x="108" y="41"/>
                  <a:pt x="104" y="43"/>
                </a:cubicBezTo>
                <a:cubicBezTo>
                  <a:pt x="98" y="44"/>
                  <a:pt x="93" y="43"/>
                  <a:pt x="88" y="40"/>
                </a:cubicBezTo>
                <a:cubicBezTo>
                  <a:pt x="83" y="38"/>
                  <a:pt x="80" y="33"/>
                  <a:pt x="78" y="28"/>
                </a:cubicBezTo>
                <a:cubicBezTo>
                  <a:pt x="77" y="23"/>
                  <a:pt x="78" y="18"/>
                  <a:pt x="80" y="14"/>
                </a:cubicBezTo>
                <a:cubicBezTo>
                  <a:pt x="56" y="0"/>
                  <a:pt x="56" y="0"/>
                  <a:pt x="56" y="0"/>
                </a:cubicBezTo>
                <a:cubicBezTo>
                  <a:pt x="36" y="18"/>
                  <a:pt x="22" y="34"/>
                  <a:pt x="15" y="49"/>
                </a:cubicBezTo>
                <a:cubicBezTo>
                  <a:pt x="5" y="69"/>
                  <a:pt x="0" y="94"/>
                  <a:pt x="0" y="124"/>
                </a:cubicBezTo>
                <a:cubicBezTo>
                  <a:pt x="0" y="127"/>
                  <a:pt x="0" y="135"/>
                  <a:pt x="0" y="149"/>
                </a:cubicBezTo>
                <a:cubicBezTo>
                  <a:pt x="94" y="149"/>
                  <a:pt x="94" y="149"/>
                  <a:pt x="94" y="149"/>
                </a:cubicBezTo>
                <a:cubicBezTo>
                  <a:pt x="93" y="120"/>
                  <a:pt x="96" y="101"/>
                  <a:pt x="101" y="90"/>
                </a:cubicBezTo>
                <a:cubicBezTo>
                  <a:pt x="106" y="79"/>
                  <a:pt x="119" y="65"/>
                  <a:pt x="139" y="48"/>
                </a:cubicBezTo>
                <a:lnTo>
                  <a:pt x="115" y="35"/>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5" name="Oval 14"/>
          <p:cNvSpPr>
            <a:spLocks noChangeArrowheads="1"/>
          </p:cNvSpPr>
          <p:nvPr/>
        </p:nvSpPr>
        <p:spPr bwMode="auto">
          <a:xfrm>
            <a:off x="576015" y="2764663"/>
            <a:ext cx="135000" cy="13500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6" name="Oval 15"/>
          <p:cNvSpPr>
            <a:spLocks noChangeArrowheads="1"/>
          </p:cNvSpPr>
          <p:nvPr/>
        </p:nvSpPr>
        <p:spPr bwMode="auto">
          <a:xfrm>
            <a:off x="576015" y="3518562"/>
            <a:ext cx="135000" cy="13500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7" name="Oval 16"/>
          <p:cNvSpPr>
            <a:spLocks noChangeArrowheads="1"/>
          </p:cNvSpPr>
          <p:nvPr/>
        </p:nvSpPr>
        <p:spPr bwMode="auto">
          <a:xfrm>
            <a:off x="576015" y="4332471"/>
            <a:ext cx="135000" cy="135000"/>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8" name="TextBox 17"/>
          <p:cNvSpPr txBox="1"/>
          <p:nvPr/>
        </p:nvSpPr>
        <p:spPr>
          <a:xfrm>
            <a:off x="747206" y="2657197"/>
            <a:ext cx="2081019" cy="584775"/>
          </a:xfrm>
          <a:prstGeom prst="rect">
            <a:avLst/>
          </a:prstGeom>
          <a:noFill/>
        </p:spPr>
        <p:txBody>
          <a:bodyPr wrap="none" rtlCol="0">
            <a:spAutoFit/>
          </a:bodyPr>
          <a:lstStyle/>
          <a:p>
            <a:r>
              <a:rPr lang="tr-TR" sz="1600" b="1" dirty="0" smtClean="0">
                <a:solidFill>
                  <a:schemeClr val="accent1">
                    <a:lumMod val="75000"/>
                  </a:schemeClr>
                </a:solidFill>
                <a:latin typeface="+mj-lt"/>
              </a:rPr>
              <a:t>Konuya Çalıştıktan </a:t>
            </a:r>
          </a:p>
          <a:p>
            <a:r>
              <a:rPr lang="tr-TR" sz="1600" b="1" dirty="0" smtClean="0">
                <a:solidFill>
                  <a:schemeClr val="accent1">
                    <a:lumMod val="75000"/>
                  </a:schemeClr>
                </a:solidFill>
                <a:latin typeface="+mj-lt"/>
              </a:rPr>
              <a:t>Sonra Çözün</a:t>
            </a:r>
            <a:endParaRPr lang="id-ID" sz="1600" b="1" dirty="0">
              <a:solidFill>
                <a:schemeClr val="accent1">
                  <a:lumMod val="75000"/>
                </a:schemeClr>
              </a:solidFill>
              <a:latin typeface="+mj-lt"/>
            </a:endParaRPr>
          </a:p>
        </p:txBody>
      </p:sp>
      <p:sp>
        <p:nvSpPr>
          <p:cNvPr id="20" name="TextBox 19"/>
          <p:cNvSpPr txBox="1"/>
          <p:nvPr/>
        </p:nvSpPr>
        <p:spPr>
          <a:xfrm>
            <a:off x="699078" y="3415130"/>
            <a:ext cx="3171061" cy="584775"/>
          </a:xfrm>
          <a:prstGeom prst="rect">
            <a:avLst/>
          </a:prstGeom>
          <a:noFill/>
        </p:spPr>
        <p:txBody>
          <a:bodyPr wrap="none" rtlCol="0">
            <a:spAutoFit/>
          </a:bodyPr>
          <a:lstStyle/>
          <a:p>
            <a:r>
              <a:rPr lang="tr-TR" sz="1600" b="1" dirty="0" smtClean="0">
                <a:solidFill>
                  <a:schemeClr val="accent2">
                    <a:lumMod val="75000"/>
                  </a:schemeClr>
                </a:solidFill>
                <a:latin typeface="+mj-lt"/>
              </a:rPr>
              <a:t>Yapmadığınız Soruları Arkadaş</a:t>
            </a:r>
          </a:p>
          <a:p>
            <a:r>
              <a:rPr lang="tr-TR" sz="1600" b="1" dirty="0" smtClean="0">
                <a:solidFill>
                  <a:schemeClr val="accent2">
                    <a:lumMod val="75000"/>
                  </a:schemeClr>
                </a:solidFill>
                <a:latin typeface="+mj-lt"/>
              </a:rPr>
              <a:t> veya Öğretmeninize Sorun</a:t>
            </a:r>
            <a:endParaRPr lang="id-ID" sz="1600" b="1" dirty="0">
              <a:solidFill>
                <a:schemeClr val="accent2">
                  <a:lumMod val="75000"/>
                </a:schemeClr>
              </a:solidFill>
              <a:latin typeface="+mj-lt"/>
            </a:endParaRPr>
          </a:p>
        </p:txBody>
      </p:sp>
      <p:sp>
        <p:nvSpPr>
          <p:cNvPr id="22" name="TextBox 21"/>
          <p:cNvSpPr txBox="1"/>
          <p:nvPr/>
        </p:nvSpPr>
        <p:spPr>
          <a:xfrm>
            <a:off x="747206" y="4240801"/>
            <a:ext cx="2787943" cy="584775"/>
          </a:xfrm>
          <a:prstGeom prst="rect">
            <a:avLst/>
          </a:prstGeom>
          <a:noFill/>
        </p:spPr>
        <p:txBody>
          <a:bodyPr wrap="none" rtlCol="0">
            <a:spAutoFit/>
          </a:bodyPr>
          <a:lstStyle/>
          <a:p>
            <a:r>
              <a:rPr lang="tr-TR" sz="1600" b="1" dirty="0" smtClean="0">
                <a:solidFill>
                  <a:srgbClr val="FF6600"/>
                </a:solidFill>
                <a:latin typeface="+mj-lt"/>
              </a:rPr>
              <a:t>Bazen Sınavda Olduğu Gibi</a:t>
            </a:r>
          </a:p>
          <a:p>
            <a:r>
              <a:rPr lang="tr-TR" sz="1600" b="1" dirty="0" smtClean="0">
                <a:solidFill>
                  <a:srgbClr val="FF6600"/>
                </a:solidFill>
                <a:latin typeface="+mj-lt"/>
              </a:rPr>
              <a:t> Süre Tutarak Çözün</a:t>
            </a:r>
            <a:endParaRPr lang="id-ID" sz="1600" b="1" dirty="0">
              <a:solidFill>
                <a:srgbClr val="FF6600"/>
              </a:solidFill>
              <a:latin typeface="+mj-lt"/>
            </a:endParaRPr>
          </a:p>
        </p:txBody>
      </p:sp>
      <p:sp>
        <p:nvSpPr>
          <p:cNvPr id="24" name="Oval 23"/>
          <p:cNvSpPr>
            <a:spLocks noChangeArrowheads="1"/>
          </p:cNvSpPr>
          <p:nvPr/>
        </p:nvSpPr>
        <p:spPr bwMode="auto">
          <a:xfrm>
            <a:off x="5997825" y="2757373"/>
            <a:ext cx="135000" cy="135000"/>
          </a:xfrm>
          <a:prstGeom prst="ellipse">
            <a:avLst/>
          </a:pr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5" name="Oval 24"/>
          <p:cNvSpPr>
            <a:spLocks noChangeArrowheads="1"/>
          </p:cNvSpPr>
          <p:nvPr/>
        </p:nvSpPr>
        <p:spPr bwMode="auto">
          <a:xfrm>
            <a:off x="5912951" y="3511272"/>
            <a:ext cx="135000" cy="135000"/>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6" name="Oval 25"/>
          <p:cNvSpPr>
            <a:spLocks noChangeArrowheads="1"/>
          </p:cNvSpPr>
          <p:nvPr/>
        </p:nvSpPr>
        <p:spPr bwMode="auto">
          <a:xfrm>
            <a:off x="5931808" y="4325181"/>
            <a:ext cx="135000" cy="135000"/>
          </a:xfrm>
          <a:prstGeom prst="ellipse">
            <a:avLst/>
          </a:pr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7" name="TextBox 26"/>
          <p:cNvSpPr txBox="1"/>
          <p:nvPr/>
        </p:nvSpPr>
        <p:spPr>
          <a:xfrm>
            <a:off x="6156659" y="2649907"/>
            <a:ext cx="2669320" cy="584775"/>
          </a:xfrm>
          <a:prstGeom prst="rect">
            <a:avLst/>
          </a:prstGeom>
          <a:noFill/>
        </p:spPr>
        <p:txBody>
          <a:bodyPr wrap="none" rtlCol="0">
            <a:spAutoFit/>
          </a:bodyPr>
          <a:lstStyle/>
          <a:p>
            <a:r>
              <a:rPr lang="tr-TR" sz="1600" b="1" dirty="0" smtClean="0">
                <a:solidFill>
                  <a:schemeClr val="accent4">
                    <a:lumMod val="75000"/>
                  </a:schemeClr>
                </a:solidFill>
                <a:latin typeface="+mj-lt"/>
              </a:rPr>
              <a:t>Farklı </a:t>
            </a:r>
            <a:r>
              <a:rPr lang="tr-TR" sz="1400" b="1" dirty="0" smtClean="0">
                <a:solidFill>
                  <a:schemeClr val="accent4">
                    <a:lumMod val="75000"/>
                  </a:schemeClr>
                </a:solidFill>
                <a:latin typeface="+mj-lt"/>
              </a:rPr>
              <a:t>Kaynaklardan</a:t>
            </a:r>
            <a:r>
              <a:rPr lang="tr-TR" sz="1600" b="1" dirty="0" smtClean="0">
                <a:solidFill>
                  <a:schemeClr val="accent4">
                    <a:lumMod val="75000"/>
                  </a:schemeClr>
                </a:solidFill>
                <a:latin typeface="+mj-lt"/>
              </a:rPr>
              <a:t> Çözün.</a:t>
            </a:r>
          </a:p>
          <a:p>
            <a:r>
              <a:rPr lang="tr-TR" sz="1600" b="1" dirty="0" smtClean="0">
                <a:solidFill>
                  <a:schemeClr val="accent4">
                    <a:lumMod val="75000"/>
                  </a:schemeClr>
                </a:solidFill>
                <a:latin typeface="+mj-lt"/>
              </a:rPr>
              <a:t> </a:t>
            </a:r>
            <a:endParaRPr lang="id-ID" sz="1600" b="1" dirty="0">
              <a:solidFill>
                <a:schemeClr val="accent4">
                  <a:lumMod val="75000"/>
                </a:schemeClr>
              </a:solidFill>
              <a:latin typeface="+mj-lt"/>
            </a:endParaRPr>
          </a:p>
        </p:txBody>
      </p:sp>
      <p:sp>
        <p:nvSpPr>
          <p:cNvPr id="29" name="TextBox 28"/>
          <p:cNvSpPr txBox="1"/>
          <p:nvPr/>
        </p:nvSpPr>
        <p:spPr>
          <a:xfrm>
            <a:off x="6148127" y="3407840"/>
            <a:ext cx="2920167" cy="523220"/>
          </a:xfrm>
          <a:prstGeom prst="rect">
            <a:avLst/>
          </a:prstGeom>
          <a:noFill/>
        </p:spPr>
        <p:txBody>
          <a:bodyPr wrap="square" rtlCol="0">
            <a:spAutoFit/>
          </a:bodyPr>
          <a:lstStyle/>
          <a:p>
            <a:r>
              <a:rPr lang="tr-TR" sz="1400" b="1" dirty="0" smtClean="0">
                <a:solidFill>
                  <a:schemeClr val="accent5">
                    <a:lumMod val="75000"/>
                  </a:schemeClr>
                </a:solidFill>
                <a:latin typeface="+mj-lt"/>
              </a:rPr>
              <a:t>Belirli Bir Süre Çalıştıktan </a:t>
            </a:r>
          </a:p>
          <a:p>
            <a:r>
              <a:rPr lang="tr-TR" sz="1400" b="1" dirty="0" smtClean="0">
                <a:solidFill>
                  <a:schemeClr val="accent5">
                    <a:lumMod val="75000"/>
                  </a:schemeClr>
                </a:solidFill>
                <a:latin typeface="+mj-lt"/>
              </a:rPr>
              <a:t>Sonra Mola Verin.(40-50 </a:t>
            </a:r>
            <a:r>
              <a:rPr lang="tr-TR" sz="1400" b="1" dirty="0" err="1" smtClean="0">
                <a:solidFill>
                  <a:schemeClr val="accent5">
                    <a:lumMod val="75000"/>
                  </a:schemeClr>
                </a:solidFill>
                <a:latin typeface="+mj-lt"/>
              </a:rPr>
              <a:t>dk</a:t>
            </a:r>
            <a:r>
              <a:rPr lang="tr-TR" sz="1400" b="1" dirty="0" smtClean="0">
                <a:solidFill>
                  <a:schemeClr val="accent5">
                    <a:lumMod val="75000"/>
                  </a:schemeClr>
                </a:solidFill>
                <a:latin typeface="+mj-lt"/>
              </a:rPr>
              <a:t>.)  </a:t>
            </a:r>
            <a:endParaRPr lang="id-ID" sz="1400" b="1" dirty="0">
              <a:solidFill>
                <a:schemeClr val="accent5">
                  <a:lumMod val="75000"/>
                </a:schemeClr>
              </a:solidFill>
              <a:latin typeface="+mj-lt"/>
            </a:endParaRPr>
          </a:p>
        </p:txBody>
      </p:sp>
      <p:sp>
        <p:nvSpPr>
          <p:cNvPr id="31" name="TextBox 30"/>
          <p:cNvSpPr txBox="1"/>
          <p:nvPr/>
        </p:nvSpPr>
        <p:spPr>
          <a:xfrm>
            <a:off x="6148137" y="4233511"/>
            <a:ext cx="2860317" cy="738664"/>
          </a:xfrm>
          <a:prstGeom prst="rect">
            <a:avLst/>
          </a:prstGeom>
          <a:noFill/>
        </p:spPr>
        <p:txBody>
          <a:bodyPr wrap="square" rtlCol="0">
            <a:spAutoFit/>
          </a:bodyPr>
          <a:lstStyle/>
          <a:p>
            <a:r>
              <a:rPr lang="tr-TR" sz="1400" b="1" dirty="0" smtClean="0">
                <a:solidFill>
                  <a:schemeClr val="accent6">
                    <a:lumMod val="75000"/>
                  </a:schemeClr>
                </a:solidFill>
                <a:latin typeface="+mj-lt"/>
              </a:rPr>
              <a:t>Zorlandığınız Dersten Sonra </a:t>
            </a:r>
          </a:p>
          <a:p>
            <a:r>
              <a:rPr lang="tr-TR" sz="1400" b="1" dirty="0" smtClean="0">
                <a:solidFill>
                  <a:schemeClr val="accent6">
                    <a:lumMod val="75000"/>
                  </a:schemeClr>
                </a:solidFill>
                <a:latin typeface="+mj-lt"/>
              </a:rPr>
              <a:t> Daha  Az Zorlandığınız Bir</a:t>
            </a:r>
          </a:p>
          <a:p>
            <a:r>
              <a:rPr lang="tr-TR" sz="1400" b="1" dirty="0" smtClean="0">
                <a:solidFill>
                  <a:schemeClr val="accent6">
                    <a:lumMod val="75000"/>
                  </a:schemeClr>
                </a:solidFill>
                <a:latin typeface="+mj-lt"/>
              </a:rPr>
              <a:t> Dersten Çözün.</a:t>
            </a:r>
            <a:endParaRPr lang="id-ID" sz="1400" b="1" dirty="0">
              <a:solidFill>
                <a:schemeClr val="accent6">
                  <a:lumMod val="75000"/>
                </a:schemeClr>
              </a:solidFill>
              <a:latin typeface="+mj-lt"/>
            </a:endParaRPr>
          </a:p>
        </p:txBody>
      </p:sp>
      <p:sp>
        <p:nvSpPr>
          <p:cNvPr id="33" name="TextBox 32"/>
          <p:cNvSpPr txBox="1">
            <a:spLocks noChangeAspect="1"/>
          </p:cNvSpPr>
          <p:nvPr/>
        </p:nvSpPr>
        <p:spPr>
          <a:xfrm>
            <a:off x="3402965" y="2400300"/>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B</a:t>
            </a:r>
            <a:endParaRPr lang="ru-RU" sz="5400" dirty="0">
              <a:solidFill>
                <a:schemeClr val="bg1"/>
              </a:solidFill>
              <a:ea typeface="Entypo" pitchFamily="2" charset="0"/>
            </a:endParaRPr>
          </a:p>
        </p:txBody>
      </p:sp>
      <p:sp>
        <p:nvSpPr>
          <p:cNvPr id="34" name="TextBox 33"/>
          <p:cNvSpPr txBox="1">
            <a:spLocks noChangeAspect="1"/>
          </p:cNvSpPr>
          <p:nvPr/>
        </p:nvSpPr>
        <p:spPr>
          <a:xfrm>
            <a:off x="4299718" y="2074017"/>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A</a:t>
            </a:r>
            <a:endParaRPr lang="ru-RU" sz="5400" dirty="0">
              <a:solidFill>
                <a:schemeClr val="bg1"/>
              </a:solidFill>
              <a:ea typeface="Entypo" pitchFamily="2" charset="0"/>
            </a:endParaRPr>
          </a:p>
        </p:txBody>
      </p:sp>
      <p:sp>
        <p:nvSpPr>
          <p:cNvPr id="35" name="TextBox 34"/>
          <p:cNvSpPr txBox="1">
            <a:spLocks noChangeAspect="1"/>
          </p:cNvSpPr>
          <p:nvPr/>
        </p:nvSpPr>
        <p:spPr>
          <a:xfrm>
            <a:off x="5118587" y="2562225"/>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Ş</a:t>
            </a:r>
            <a:endParaRPr lang="ru-RU" sz="5400" dirty="0">
              <a:solidFill>
                <a:schemeClr val="bg1"/>
              </a:solidFill>
              <a:ea typeface="Entypo" pitchFamily="2" charset="0"/>
            </a:endParaRPr>
          </a:p>
        </p:txBody>
      </p:sp>
      <p:sp>
        <p:nvSpPr>
          <p:cNvPr id="36" name="TextBox 35"/>
          <p:cNvSpPr txBox="1">
            <a:spLocks noChangeAspect="1"/>
          </p:cNvSpPr>
          <p:nvPr/>
        </p:nvSpPr>
        <p:spPr>
          <a:xfrm>
            <a:off x="4774285" y="3366407"/>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A</a:t>
            </a:r>
            <a:endParaRPr lang="ru-RU" sz="5400" dirty="0">
              <a:solidFill>
                <a:schemeClr val="bg1"/>
              </a:solidFill>
              <a:ea typeface="Entypo" pitchFamily="2" charset="0"/>
            </a:endParaRPr>
          </a:p>
        </p:txBody>
      </p:sp>
      <p:sp>
        <p:nvSpPr>
          <p:cNvPr id="37" name="TextBox 36"/>
          <p:cNvSpPr txBox="1">
            <a:spLocks noChangeAspect="1"/>
          </p:cNvSpPr>
          <p:nvPr/>
        </p:nvSpPr>
        <p:spPr>
          <a:xfrm>
            <a:off x="4232201" y="3997778"/>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R</a:t>
            </a:r>
            <a:endParaRPr lang="ru-RU" sz="5400" dirty="0">
              <a:solidFill>
                <a:schemeClr val="bg1"/>
              </a:solidFill>
              <a:ea typeface="Entypo" pitchFamily="2" charset="0"/>
            </a:endParaRPr>
          </a:p>
        </p:txBody>
      </p:sp>
      <p:sp>
        <p:nvSpPr>
          <p:cNvPr id="38" name="TextBox 37"/>
          <p:cNvSpPr txBox="1">
            <a:spLocks noChangeAspect="1"/>
          </p:cNvSpPr>
          <p:nvPr/>
        </p:nvSpPr>
        <p:spPr>
          <a:xfrm>
            <a:off x="4193400" y="5005210"/>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I</a:t>
            </a:r>
            <a:endParaRPr lang="ru-RU" sz="5400" dirty="0">
              <a:solidFill>
                <a:schemeClr val="bg1"/>
              </a:solidFill>
              <a:ea typeface="Entypo" pitchFamily="2" charset="0"/>
            </a:endParaRPr>
          </a:p>
        </p:txBody>
      </p:sp>
      <p:sp>
        <p:nvSpPr>
          <p:cNvPr id="40" name="Title 1"/>
          <p:cNvSpPr txBox="1">
            <a:spLocks/>
          </p:cNvSpPr>
          <p:nvPr/>
        </p:nvSpPr>
        <p:spPr>
          <a:xfrm>
            <a:off x="-12032" y="0"/>
            <a:ext cx="9156032" cy="842212"/>
          </a:xfrm>
          <a:prstGeom prst="rect">
            <a:avLst/>
          </a:prstGeom>
        </p:spPr>
        <p:style>
          <a:lnRef idx="1">
            <a:schemeClr val="accent6"/>
          </a:lnRef>
          <a:fillRef idx="3">
            <a:schemeClr val="accent6"/>
          </a:fillRef>
          <a:effectRef idx="2">
            <a:schemeClr val="accent6"/>
          </a:effectRef>
          <a:fontRef idx="minor">
            <a:schemeClr val="lt1"/>
          </a:fontRef>
        </p:style>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4400" b="1" dirty="0" smtClean="0"/>
              <a:t>Test Çözün</a:t>
            </a:r>
            <a:endParaRPr kumimoji="0" lang="id-ID" sz="44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10155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par>
                          <p:cTn id="59" fill="hold">
                            <p:stCondLst>
                              <p:cond delay="3500"/>
                            </p:stCondLst>
                            <p:childTnLst>
                              <p:par>
                                <p:cTn id="60" presetID="39" presetClass="entr" presetSubtype="0" accel="10000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18"/>
                                        </p:tgtEl>
                                        <p:attrNameLst>
                                          <p:attrName>ppt_y</p:attrName>
                                        </p:attrNameLst>
                                      </p:cBhvr>
                                      <p:tavLst>
                                        <p:tav tm="0">
                                          <p:val>
                                            <p:strVal val="#ppt_y"/>
                                          </p:val>
                                        </p:tav>
                                        <p:tav tm="100000">
                                          <p:val>
                                            <p:strVal val="#ppt_y"/>
                                          </p:val>
                                        </p:tav>
                                      </p:tavLst>
                                    </p:anim>
                                  </p:childTnLst>
                                </p:cTn>
                              </p:par>
                            </p:childTnLst>
                          </p:cTn>
                        </p:par>
                        <p:par>
                          <p:cTn id="66" fill="hold">
                            <p:stCondLst>
                              <p:cond delay="4000"/>
                            </p:stCondLst>
                            <p:childTnLst>
                              <p:par>
                                <p:cTn id="67" presetID="39" presetClass="entr" presetSubtype="0" accel="100000" fill="hold" grpId="1"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20"/>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39" presetClass="entr" presetSubtype="0" accel="100000" fill="hold" grpId="1"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77" dur="5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78" dur="5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79" dur="500" fill="hold"/>
                                        <p:tgtEl>
                                          <p:spTgt spid="22"/>
                                        </p:tgtEl>
                                        <p:attrNameLst>
                                          <p:attrName>ppt_y</p:attrName>
                                        </p:attrNameLst>
                                      </p:cBhvr>
                                      <p:tavLst>
                                        <p:tav tm="0">
                                          <p:val>
                                            <p:strVal val="#ppt_y"/>
                                          </p:val>
                                        </p:tav>
                                        <p:tav tm="100000">
                                          <p:val>
                                            <p:strVal val="#ppt_y"/>
                                          </p:val>
                                        </p:tav>
                                      </p:tavLst>
                                    </p:anim>
                                  </p:childTnLst>
                                </p:cTn>
                              </p:par>
                            </p:childTnLst>
                          </p:cTn>
                        </p:par>
                        <p:par>
                          <p:cTn id="80" fill="hold">
                            <p:stCondLst>
                              <p:cond delay="5000"/>
                            </p:stCondLst>
                            <p:childTnLst>
                              <p:par>
                                <p:cTn id="81" presetID="39" presetClass="entr" presetSubtype="0" accel="100000" fill="hold" grpId="1"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84"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85"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86" dur="500" fill="hold"/>
                                        <p:tgtEl>
                                          <p:spTgt spid="27"/>
                                        </p:tgtEl>
                                        <p:attrNameLst>
                                          <p:attrName>ppt_y</p:attrName>
                                        </p:attrNameLst>
                                      </p:cBhvr>
                                      <p:tavLst>
                                        <p:tav tm="0">
                                          <p:val>
                                            <p:strVal val="#ppt_y"/>
                                          </p:val>
                                        </p:tav>
                                        <p:tav tm="100000">
                                          <p:val>
                                            <p:strVal val="#ppt_y"/>
                                          </p:val>
                                        </p:tav>
                                      </p:tavLst>
                                    </p:anim>
                                  </p:childTnLst>
                                </p:cTn>
                              </p:par>
                            </p:childTnLst>
                          </p:cTn>
                        </p:par>
                        <p:par>
                          <p:cTn id="87" fill="hold">
                            <p:stCondLst>
                              <p:cond delay="5500"/>
                            </p:stCondLst>
                            <p:childTnLst>
                              <p:par>
                                <p:cTn id="88" presetID="39" presetClass="entr" presetSubtype="0" accel="100000" fill="hold" grpId="1" nodeType="after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p:cTn id="90" dur="5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000"/>
                            </p:stCondLst>
                            <p:childTnLst>
                              <p:par>
                                <p:cTn id="95" presetID="39" presetClass="entr" presetSubtype="0" accel="100000" fill="hold" grpId="2" nodeType="after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98" dur="5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99" dur="5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6500"/>
                            </p:stCondLst>
                            <p:childTnLst>
                              <p:par>
                                <p:cTn id="102" presetID="39" presetClass="entr" presetSubtype="0" accel="100000" fill="hold" grpId="1" nodeType="after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p:cTn id="104" dur="50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105" dur="50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106" dur="50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107"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P spid="16" grpId="0" animBg="1"/>
      <p:bldP spid="17" grpId="0" animBg="1"/>
      <p:bldP spid="18" grpId="0"/>
      <p:bldP spid="20" grpId="1"/>
      <p:bldP spid="22" grpId="1"/>
      <p:bldP spid="24" grpId="0" animBg="1"/>
      <p:bldP spid="25" grpId="0" animBg="1"/>
      <p:bldP spid="26" grpId="0" animBg="1"/>
      <p:bldP spid="27" grpId="1"/>
      <p:bldP spid="29" grpId="1"/>
      <p:bldP spid="29" grpId="2"/>
      <p:bldP spid="3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EditPoints="1"/>
          </p:cNvSpPr>
          <p:nvPr/>
        </p:nvSpPr>
        <p:spPr bwMode="auto">
          <a:xfrm flipH="1">
            <a:off x="417052" y="2019301"/>
            <a:ext cx="3705089" cy="4229100"/>
          </a:xfrm>
          <a:custGeom>
            <a:avLst/>
            <a:gdLst>
              <a:gd name="T0" fmla="*/ 414 w 1311"/>
              <a:gd name="T1" fmla="*/ 1398 h 1497"/>
              <a:gd name="T2" fmla="*/ 405 w 1311"/>
              <a:gd name="T3" fmla="*/ 1266 h 1497"/>
              <a:gd name="T4" fmla="*/ 274 w 1311"/>
              <a:gd name="T5" fmla="*/ 1289 h 1497"/>
              <a:gd name="T6" fmla="*/ 126 w 1311"/>
              <a:gd name="T7" fmla="*/ 1165 h 1497"/>
              <a:gd name="T8" fmla="*/ 126 w 1311"/>
              <a:gd name="T9" fmla="*/ 1104 h 1497"/>
              <a:gd name="T10" fmla="*/ 126 w 1311"/>
              <a:gd name="T11" fmla="*/ 1087 h 1497"/>
              <a:gd name="T12" fmla="*/ 83 w 1311"/>
              <a:gd name="T13" fmla="*/ 986 h 1497"/>
              <a:gd name="T14" fmla="*/ 81 w 1311"/>
              <a:gd name="T15" fmla="*/ 977 h 1497"/>
              <a:gd name="T16" fmla="*/ 61 w 1311"/>
              <a:gd name="T17" fmla="*/ 907 h 1497"/>
              <a:gd name="T18" fmla="*/ 55 w 1311"/>
              <a:gd name="T19" fmla="*/ 895 h 1497"/>
              <a:gd name="T20" fmla="*/ 21 w 1311"/>
              <a:gd name="T21" fmla="*/ 744 h 1497"/>
              <a:gd name="T22" fmla="*/ 63 w 1311"/>
              <a:gd name="T23" fmla="*/ 684 h 1497"/>
              <a:gd name="T24" fmla="*/ 114 w 1311"/>
              <a:gd name="T25" fmla="*/ 605 h 1497"/>
              <a:gd name="T26" fmla="*/ 118 w 1311"/>
              <a:gd name="T27" fmla="*/ 589 h 1497"/>
              <a:gd name="T28" fmla="*/ 117 w 1311"/>
              <a:gd name="T29" fmla="*/ 586 h 1497"/>
              <a:gd name="T30" fmla="*/ 110 w 1311"/>
              <a:gd name="T31" fmla="*/ 554 h 1497"/>
              <a:gd name="T32" fmla="*/ 199 w 1311"/>
              <a:gd name="T33" fmla="*/ 220 h 1497"/>
              <a:gd name="T34" fmla="*/ 709 w 1311"/>
              <a:gd name="T35" fmla="*/ 0 h 1497"/>
              <a:gd name="T36" fmla="*/ 1178 w 1311"/>
              <a:gd name="T37" fmla="*/ 196 h 1497"/>
              <a:gd name="T38" fmla="*/ 1295 w 1311"/>
              <a:gd name="T39" fmla="*/ 694 h 1497"/>
              <a:gd name="T40" fmla="*/ 1106 w 1311"/>
              <a:gd name="T41" fmla="*/ 1062 h 1497"/>
              <a:gd name="T42" fmla="*/ 1141 w 1311"/>
              <a:gd name="T43" fmla="*/ 1374 h 1497"/>
              <a:gd name="T44" fmla="*/ 1037 w 1311"/>
              <a:gd name="T45" fmla="*/ 1497 h 1497"/>
              <a:gd name="T46" fmla="*/ 429 w 1311"/>
              <a:gd name="T47" fmla="*/ 1199 h 1497"/>
              <a:gd name="T48" fmla="*/ 458 w 1311"/>
              <a:gd name="T49" fmla="*/ 1220 h 1497"/>
              <a:gd name="T50" fmla="*/ 519 w 1311"/>
              <a:gd name="T51" fmla="*/ 1441 h 1497"/>
              <a:gd name="T52" fmla="*/ 1074 w 1311"/>
              <a:gd name="T53" fmla="*/ 1423 h 1497"/>
              <a:gd name="T54" fmla="*/ 1038 w 1311"/>
              <a:gd name="T55" fmla="*/ 1118 h 1497"/>
              <a:gd name="T56" fmla="*/ 1239 w 1311"/>
              <a:gd name="T57" fmla="*/ 686 h 1497"/>
              <a:gd name="T58" fmla="*/ 709 w 1311"/>
              <a:gd name="T59" fmla="*/ 56 h 1497"/>
              <a:gd name="T60" fmla="*/ 165 w 1311"/>
              <a:gd name="T61" fmla="*/ 542 h 1497"/>
              <a:gd name="T62" fmla="*/ 172 w 1311"/>
              <a:gd name="T63" fmla="*/ 571 h 1497"/>
              <a:gd name="T64" fmla="*/ 165 w 1311"/>
              <a:gd name="T65" fmla="*/ 630 h 1497"/>
              <a:gd name="T66" fmla="*/ 70 w 1311"/>
              <a:gd name="T67" fmla="*/ 773 h 1497"/>
              <a:gd name="T68" fmla="*/ 63 w 1311"/>
              <a:gd name="T69" fmla="*/ 818 h 1497"/>
              <a:gd name="T70" fmla="*/ 133 w 1311"/>
              <a:gd name="T71" fmla="*/ 869 h 1497"/>
              <a:gd name="T72" fmla="*/ 122 w 1311"/>
              <a:gd name="T73" fmla="*/ 936 h 1497"/>
              <a:gd name="T74" fmla="*/ 154 w 1311"/>
              <a:gd name="T75" fmla="*/ 960 h 1497"/>
              <a:gd name="T76" fmla="*/ 148 w 1311"/>
              <a:gd name="T77" fmla="*/ 1021 h 1497"/>
              <a:gd name="T78" fmla="*/ 182 w 1311"/>
              <a:gd name="T79" fmla="*/ 1108 h 1497"/>
              <a:gd name="T80" fmla="*/ 274 w 1311"/>
              <a:gd name="T81" fmla="*/ 1232 h 1497"/>
              <a:gd name="T82" fmla="*/ 429 w 1311"/>
              <a:gd name="T83" fmla="*/ 1199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1" h="1497">
                <a:moveTo>
                  <a:pt x="519" y="1497"/>
                </a:moveTo>
                <a:cubicBezTo>
                  <a:pt x="463" y="1497"/>
                  <a:pt x="417" y="1454"/>
                  <a:pt x="414" y="1398"/>
                </a:cubicBezTo>
                <a:cubicBezTo>
                  <a:pt x="412" y="1355"/>
                  <a:pt x="410" y="1317"/>
                  <a:pt x="406" y="1281"/>
                </a:cubicBezTo>
                <a:cubicBezTo>
                  <a:pt x="405" y="1266"/>
                  <a:pt x="405" y="1266"/>
                  <a:pt x="405" y="1266"/>
                </a:cubicBezTo>
                <a:cubicBezTo>
                  <a:pt x="391" y="1270"/>
                  <a:pt x="391" y="1270"/>
                  <a:pt x="391" y="1270"/>
                </a:cubicBezTo>
                <a:cubicBezTo>
                  <a:pt x="345" y="1283"/>
                  <a:pt x="307" y="1289"/>
                  <a:pt x="274" y="1289"/>
                </a:cubicBezTo>
                <a:cubicBezTo>
                  <a:pt x="226" y="1289"/>
                  <a:pt x="188" y="1275"/>
                  <a:pt x="161" y="1246"/>
                </a:cubicBezTo>
                <a:cubicBezTo>
                  <a:pt x="141" y="1225"/>
                  <a:pt x="129" y="1198"/>
                  <a:pt x="126" y="1165"/>
                </a:cubicBezTo>
                <a:cubicBezTo>
                  <a:pt x="123" y="1143"/>
                  <a:pt x="124" y="1122"/>
                  <a:pt x="125" y="1104"/>
                </a:cubicBezTo>
                <a:cubicBezTo>
                  <a:pt x="126" y="1104"/>
                  <a:pt x="126" y="1104"/>
                  <a:pt x="126" y="1104"/>
                </a:cubicBezTo>
                <a:cubicBezTo>
                  <a:pt x="126" y="1100"/>
                  <a:pt x="126" y="1096"/>
                  <a:pt x="126" y="1091"/>
                </a:cubicBezTo>
                <a:cubicBezTo>
                  <a:pt x="126" y="1087"/>
                  <a:pt x="126" y="1087"/>
                  <a:pt x="126" y="1087"/>
                </a:cubicBezTo>
                <a:cubicBezTo>
                  <a:pt x="103" y="1055"/>
                  <a:pt x="103" y="1055"/>
                  <a:pt x="103" y="1055"/>
                </a:cubicBezTo>
                <a:cubicBezTo>
                  <a:pt x="88" y="1035"/>
                  <a:pt x="81" y="1011"/>
                  <a:pt x="83" y="986"/>
                </a:cubicBezTo>
                <a:cubicBezTo>
                  <a:pt x="84" y="981"/>
                  <a:pt x="84" y="981"/>
                  <a:pt x="84" y="981"/>
                </a:cubicBezTo>
                <a:cubicBezTo>
                  <a:pt x="81" y="977"/>
                  <a:pt x="81" y="977"/>
                  <a:pt x="81" y="977"/>
                </a:cubicBezTo>
                <a:cubicBezTo>
                  <a:pt x="77" y="972"/>
                  <a:pt x="74" y="967"/>
                  <a:pt x="71" y="961"/>
                </a:cubicBezTo>
                <a:cubicBezTo>
                  <a:pt x="63" y="945"/>
                  <a:pt x="59" y="926"/>
                  <a:pt x="61" y="907"/>
                </a:cubicBezTo>
                <a:cubicBezTo>
                  <a:pt x="62" y="899"/>
                  <a:pt x="62" y="899"/>
                  <a:pt x="62" y="899"/>
                </a:cubicBezTo>
                <a:cubicBezTo>
                  <a:pt x="55" y="895"/>
                  <a:pt x="55" y="895"/>
                  <a:pt x="55" y="895"/>
                </a:cubicBezTo>
                <a:cubicBezTo>
                  <a:pt x="33" y="881"/>
                  <a:pt x="17" y="860"/>
                  <a:pt x="9" y="835"/>
                </a:cubicBezTo>
                <a:cubicBezTo>
                  <a:pt x="0" y="804"/>
                  <a:pt x="4" y="771"/>
                  <a:pt x="21" y="744"/>
                </a:cubicBezTo>
                <a:cubicBezTo>
                  <a:pt x="22" y="743"/>
                  <a:pt x="22" y="743"/>
                  <a:pt x="22" y="743"/>
                </a:cubicBezTo>
                <a:cubicBezTo>
                  <a:pt x="35" y="722"/>
                  <a:pt x="49" y="703"/>
                  <a:pt x="63" y="684"/>
                </a:cubicBezTo>
                <a:cubicBezTo>
                  <a:pt x="63" y="684"/>
                  <a:pt x="63" y="684"/>
                  <a:pt x="63" y="684"/>
                </a:cubicBezTo>
                <a:cubicBezTo>
                  <a:pt x="82" y="657"/>
                  <a:pt x="101" y="631"/>
                  <a:pt x="114" y="605"/>
                </a:cubicBezTo>
                <a:cubicBezTo>
                  <a:pt x="119" y="594"/>
                  <a:pt x="119" y="594"/>
                  <a:pt x="119" y="594"/>
                </a:cubicBezTo>
                <a:cubicBezTo>
                  <a:pt x="118" y="589"/>
                  <a:pt x="118" y="589"/>
                  <a:pt x="118" y="589"/>
                </a:cubicBezTo>
                <a:cubicBezTo>
                  <a:pt x="118" y="589"/>
                  <a:pt x="118" y="588"/>
                  <a:pt x="118" y="587"/>
                </a:cubicBezTo>
                <a:cubicBezTo>
                  <a:pt x="117" y="586"/>
                  <a:pt x="117" y="586"/>
                  <a:pt x="117" y="586"/>
                </a:cubicBezTo>
                <a:cubicBezTo>
                  <a:pt x="116" y="582"/>
                  <a:pt x="115" y="577"/>
                  <a:pt x="114" y="572"/>
                </a:cubicBezTo>
                <a:cubicBezTo>
                  <a:pt x="110" y="554"/>
                  <a:pt x="110" y="554"/>
                  <a:pt x="110" y="554"/>
                </a:cubicBezTo>
                <a:cubicBezTo>
                  <a:pt x="99" y="505"/>
                  <a:pt x="100" y="444"/>
                  <a:pt x="113" y="391"/>
                </a:cubicBezTo>
                <a:cubicBezTo>
                  <a:pt x="129" y="329"/>
                  <a:pt x="157" y="272"/>
                  <a:pt x="199" y="220"/>
                </a:cubicBezTo>
                <a:cubicBezTo>
                  <a:pt x="237" y="173"/>
                  <a:pt x="284" y="132"/>
                  <a:pt x="341" y="98"/>
                </a:cubicBezTo>
                <a:cubicBezTo>
                  <a:pt x="446" y="35"/>
                  <a:pt x="577" y="0"/>
                  <a:pt x="709" y="0"/>
                </a:cubicBezTo>
                <a:cubicBezTo>
                  <a:pt x="799" y="0"/>
                  <a:pt x="887" y="16"/>
                  <a:pt x="964" y="46"/>
                </a:cubicBezTo>
                <a:cubicBezTo>
                  <a:pt x="1050" y="80"/>
                  <a:pt x="1122" y="131"/>
                  <a:pt x="1178" y="196"/>
                </a:cubicBezTo>
                <a:cubicBezTo>
                  <a:pt x="1230" y="256"/>
                  <a:pt x="1266" y="328"/>
                  <a:pt x="1286" y="409"/>
                </a:cubicBezTo>
                <a:cubicBezTo>
                  <a:pt x="1308" y="495"/>
                  <a:pt x="1311" y="591"/>
                  <a:pt x="1295" y="694"/>
                </a:cubicBezTo>
                <a:cubicBezTo>
                  <a:pt x="1284" y="766"/>
                  <a:pt x="1260" y="834"/>
                  <a:pt x="1222" y="901"/>
                </a:cubicBezTo>
                <a:cubicBezTo>
                  <a:pt x="1187" y="964"/>
                  <a:pt x="1144" y="1017"/>
                  <a:pt x="1106" y="1062"/>
                </a:cubicBezTo>
                <a:cubicBezTo>
                  <a:pt x="1095" y="1075"/>
                  <a:pt x="1091" y="1092"/>
                  <a:pt x="1093" y="1108"/>
                </a:cubicBezTo>
                <a:cubicBezTo>
                  <a:pt x="1141" y="1374"/>
                  <a:pt x="1141" y="1374"/>
                  <a:pt x="1141" y="1374"/>
                </a:cubicBezTo>
                <a:cubicBezTo>
                  <a:pt x="1146" y="1404"/>
                  <a:pt x="1138" y="1436"/>
                  <a:pt x="1118" y="1460"/>
                </a:cubicBezTo>
                <a:cubicBezTo>
                  <a:pt x="1098" y="1484"/>
                  <a:pt x="1069" y="1497"/>
                  <a:pt x="1037" y="1497"/>
                </a:cubicBezTo>
                <a:lnTo>
                  <a:pt x="519" y="1497"/>
                </a:lnTo>
                <a:close/>
                <a:moveTo>
                  <a:pt x="429" y="1199"/>
                </a:moveTo>
                <a:cubicBezTo>
                  <a:pt x="444" y="1199"/>
                  <a:pt x="457" y="1212"/>
                  <a:pt x="458" y="1219"/>
                </a:cubicBezTo>
                <a:cubicBezTo>
                  <a:pt x="458" y="1220"/>
                  <a:pt x="458" y="1220"/>
                  <a:pt x="458" y="1220"/>
                </a:cubicBezTo>
                <a:cubicBezTo>
                  <a:pt x="461" y="1252"/>
                  <a:pt x="466" y="1305"/>
                  <a:pt x="471" y="1395"/>
                </a:cubicBezTo>
                <a:cubicBezTo>
                  <a:pt x="472" y="1420"/>
                  <a:pt x="493" y="1441"/>
                  <a:pt x="519" y="1441"/>
                </a:cubicBezTo>
                <a:cubicBezTo>
                  <a:pt x="1037" y="1441"/>
                  <a:pt x="1037" y="1441"/>
                  <a:pt x="1037" y="1441"/>
                </a:cubicBezTo>
                <a:cubicBezTo>
                  <a:pt x="1052" y="1441"/>
                  <a:pt x="1065" y="1434"/>
                  <a:pt x="1074" y="1423"/>
                </a:cubicBezTo>
                <a:cubicBezTo>
                  <a:pt x="1084" y="1412"/>
                  <a:pt x="1087" y="1398"/>
                  <a:pt x="1085" y="1384"/>
                </a:cubicBezTo>
                <a:cubicBezTo>
                  <a:pt x="1038" y="1118"/>
                  <a:pt x="1038" y="1118"/>
                  <a:pt x="1038" y="1118"/>
                </a:cubicBezTo>
                <a:cubicBezTo>
                  <a:pt x="1032" y="1085"/>
                  <a:pt x="1041" y="1051"/>
                  <a:pt x="1063" y="1025"/>
                </a:cubicBezTo>
                <a:cubicBezTo>
                  <a:pt x="1136" y="938"/>
                  <a:pt x="1216" y="833"/>
                  <a:pt x="1239" y="686"/>
                </a:cubicBezTo>
                <a:cubicBezTo>
                  <a:pt x="1267" y="501"/>
                  <a:pt x="1231" y="345"/>
                  <a:pt x="1135" y="233"/>
                </a:cubicBezTo>
                <a:cubicBezTo>
                  <a:pt x="1038" y="121"/>
                  <a:pt x="883" y="56"/>
                  <a:pt x="709" y="56"/>
                </a:cubicBezTo>
                <a:cubicBezTo>
                  <a:pt x="491" y="56"/>
                  <a:pt x="228" y="166"/>
                  <a:pt x="168" y="405"/>
                </a:cubicBezTo>
                <a:cubicBezTo>
                  <a:pt x="157" y="449"/>
                  <a:pt x="156" y="501"/>
                  <a:pt x="165" y="542"/>
                </a:cubicBezTo>
                <a:cubicBezTo>
                  <a:pt x="169" y="560"/>
                  <a:pt x="169" y="560"/>
                  <a:pt x="169" y="560"/>
                </a:cubicBezTo>
                <a:cubicBezTo>
                  <a:pt x="170" y="563"/>
                  <a:pt x="171" y="567"/>
                  <a:pt x="172" y="571"/>
                </a:cubicBezTo>
                <a:cubicBezTo>
                  <a:pt x="176" y="584"/>
                  <a:pt x="180" y="600"/>
                  <a:pt x="176" y="608"/>
                </a:cubicBezTo>
                <a:cubicBezTo>
                  <a:pt x="165" y="630"/>
                  <a:pt x="165" y="630"/>
                  <a:pt x="165" y="630"/>
                </a:cubicBezTo>
                <a:cubicBezTo>
                  <a:pt x="150" y="661"/>
                  <a:pt x="129" y="690"/>
                  <a:pt x="109" y="717"/>
                </a:cubicBezTo>
                <a:cubicBezTo>
                  <a:pt x="96" y="735"/>
                  <a:pt x="82" y="754"/>
                  <a:pt x="70" y="773"/>
                </a:cubicBezTo>
                <a:cubicBezTo>
                  <a:pt x="69" y="775"/>
                  <a:pt x="69" y="775"/>
                  <a:pt x="69" y="775"/>
                </a:cubicBezTo>
                <a:cubicBezTo>
                  <a:pt x="61" y="788"/>
                  <a:pt x="59" y="803"/>
                  <a:pt x="63" y="818"/>
                </a:cubicBezTo>
                <a:cubicBezTo>
                  <a:pt x="68" y="833"/>
                  <a:pt x="78" y="845"/>
                  <a:pt x="92" y="851"/>
                </a:cubicBezTo>
                <a:cubicBezTo>
                  <a:pt x="133" y="869"/>
                  <a:pt x="133" y="869"/>
                  <a:pt x="133" y="869"/>
                </a:cubicBezTo>
                <a:cubicBezTo>
                  <a:pt x="120" y="900"/>
                  <a:pt x="120" y="900"/>
                  <a:pt x="120" y="900"/>
                </a:cubicBezTo>
                <a:cubicBezTo>
                  <a:pt x="116" y="912"/>
                  <a:pt x="116" y="925"/>
                  <a:pt x="122" y="936"/>
                </a:cubicBezTo>
                <a:cubicBezTo>
                  <a:pt x="127" y="948"/>
                  <a:pt x="137" y="956"/>
                  <a:pt x="149" y="959"/>
                </a:cubicBezTo>
                <a:cubicBezTo>
                  <a:pt x="154" y="960"/>
                  <a:pt x="154" y="960"/>
                  <a:pt x="154" y="960"/>
                </a:cubicBezTo>
                <a:cubicBezTo>
                  <a:pt x="147" y="971"/>
                  <a:pt x="147" y="971"/>
                  <a:pt x="147" y="971"/>
                </a:cubicBezTo>
                <a:cubicBezTo>
                  <a:pt x="137" y="986"/>
                  <a:pt x="137" y="1006"/>
                  <a:pt x="148" y="1021"/>
                </a:cubicBezTo>
                <a:cubicBezTo>
                  <a:pt x="180" y="1063"/>
                  <a:pt x="180" y="1063"/>
                  <a:pt x="180" y="1063"/>
                </a:cubicBezTo>
                <a:cubicBezTo>
                  <a:pt x="184" y="1070"/>
                  <a:pt x="183" y="1090"/>
                  <a:pt x="182" y="1108"/>
                </a:cubicBezTo>
                <a:cubicBezTo>
                  <a:pt x="180" y="1140"/>
                  <a:pt x="178" y="1181"/>
                  <a:pt x="202" y="1207"/>
                </a:cubicBezTo>
                <a:cubicBezTo>
                  <a:pt x="218" y="1224"/>
                  <a:pt x="242" y="1232"/>
                  <a:pt x="274" y="1232"/>
                </a:cubicBezTo>
                <a:cubicBezTo>
                  <a:pt x="311" y="1232"/>
                  <a:pt x="360" y="1222"/>
                  <a:pt x="422" y="1201"/>
                </a:cubicBezTo>
                <a:cubicBezTo>
                  <a:pt x="424" y="1200"/>
                  <a:pt x="426" y="1199"/>
                  <a:pt x="429" y="119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 name="Freeform 4"/>
          <p:cNvSpPr>
            <a:spLocks/>
          </p:cNvSpPr>
          <p:nvPr/>
        </p:nvSpPr>
        <p:spPr bwMode="auto">
          <a:xfrm flipH="1">
            <a:off x="2008187" y="2333231"/>
            <a:ext cx="1535033" cy="1175745"/>
          </a:xfrm>
          <a:custGeom>
            <a:avLst/>
            <a:gdLst>
              <a:gd name="T0" fmla="*/ 5 w 543"/>
              <a:gd name="T1" fmla="*/ 416 h 416"/>
              <a:gd name="T2" fmla="*/ 151 w 543"/>
              <a:gd name="T3" fmla="*/ 397 h 416"/>
              <a:gd name="T4" fmla="*/ 173 w 543"/>
              <a:gd name="T5" fmla="*/ 339 h 416"/>
              <a:gd name="T6" fmla="*/ 234 w 543"/>
              <a:gd name="T7" fmla="*/ 305 h 416"/>
              <a:gd name="T8" fmla="*/ 302 w 543"/>
              <a:gd name="T9" fmla="*/ 322 h 416"/>
              <a:gd name="T10" fmla="*/ 339 w 543"/>
              <a:gd name="T11" fmla="*/ 372 h 416"/>
              <a:gd name="T12" fmla="*/ 491 w 543"/>
              <a:gd name="T13" fmla="*/ 352 h 416"/>
              <a:gd name="T14" fmla="*/ 469 w 543"/>
              <a:gd name="T15" fmla="*/ 188 h 416"/>
              <a:gd name="T16" fmla="*/ 477 w 543"/>
              <a:gd name="T17" fmla="*/ 186 h 416"/>
              <a:gd name="T18" fmla="*/ 538 w 543"/>
              <a:gd name="T19" fmla="*/ 99 h 416"/>
              <a:gd name="T20" fmla="*/ 456 w 543"/>
              <a:gd name="T21" fmla="*/ 29 h 416"/>
              <a:gd name="T22" fmla="*/ 448 w 543"/>
              <a:gd name="T23" fmla="*/ 30 h 416"/>
              <a:gd name="T24" fmla="*/ 445 w 543"/>
              <a:gd name="T25" fmla="*/ 3 h 416"/>
              <a:gd name="T26" fmla="*/ 411 w 543"/>
              <a:gd name="T27" fmla="*/ 0 h 416"/>
              <a:gd name="T28" fmla="*/ 310 w 543"/>
              <a:gd name="T29" fmla="*/ 35 h 416"/>
              <a:gd name="T30" fmla="*/ 300 w 543"/>
              <a:gd name="T31" fmla="*/ 35 h 416"/>
              <a:gd name="T32" fmla="*/ 177 w 543"/>
              <a:gd name="T33" fmla="*/ 91 h 416"/>
              <a:gd name="T34" fmla="*/ 69 w 543"/>
              <a:gd name="T35" fmla="*/ 217 h 416"/>
              <a:gd name="T36" fmla="*/ 27 w 543"/>
              <a:gd name="T37" fmla="*/ 278 h 416"/>
              <a:gd name="T38" fmla="*/ 28 w 543"/>
              <a:gd name="T39" fmla="*/ 287 h 416"/>
              <a:gd name="T40" fmla="*/ 0 w 543"/>
              <a:gd name="T41" fmla="*/ 377 h 416"/>
              <a:gd name="T42" fmla="*/ 5 w 543"/>
              <a:gd name="T43"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3" h="416">
                <a:moveTo>
                  <a:pt x="5" y="416"/>
                </a:moveTo>
                <a:cubicBezTo>
                  <a:pt x="151" y="397"/>
                  <a:pt x="151" y="397"/>
                  <a:pt x="151" y="397"/>
                </a:cubicBezTo>
                <a:cubicBezTo>
                  <a:pt x="151" y="376"/>
                  <a:pt x="159" y="355"/>
                  <a:pt x="173" y="339"/>
                </a:cubicBezTo>
                <a:cubicBezTo>
                  <a:pt x="189" y="320"/>
                  <a:pt x="210" y="308"/>
                  <a:pt x="234" y="305"/>
                </a:cubicBezTo>
                <a:cubicBezTo>
                  <a:pt x="258" y="302"/>
                  <a:pt x="282" y="308"/>
                  <a:pt x="302" y="322"/>
                </a:cubicBezTo>
                <a:cubicBezTo>
                  <a:pt x="320" y="334"/>
                  <a:pt x="333" y="352"/>
                  <a:pt x="339" y="372"/>
                </a:cubicBezTo>
                <a:cubicBezTo>
                  <a:pt x="491" y="352"/>
                  <a:pt x="491" y="352"/>
                  <a:pt x="491" y="352"/>
                </a:cubicBezTo>
                <a:cubicBezTo>
                  <a:pt x="469" y="188"/>
                  <a:pt x="469" y="188"/>
                  <a:pt x="469" y="188"/>
                </a:cubicBezTo>
                <a:cubicBezTo>
                  <a:pt x="477" y="186"/>
                  <a:pt x="477" y="186"/>
                  <a:pt x="477" y="186"/>
                </a:cubicBezTo>
                <a:cubicBezTo>
                  <a:pt x="517" y="177"/>
                  <a:pt x="543" y="140"/>
                  <a:pt x="538" y="99"/>
                </a:cubicBezTo>
                <a:cubicBezTo>
                  <a:pt x="533" y="57"/>
                  <a:pt x="497" y="28"/>
                  <a:pt x="456" y="29"/>
                </a:cubicBezTo>
                <a:cubicBezTo>
                  <a:pt x="448" y="30"/>
                  <a:pt x="448" y="30"/>
                  <a:pt x="448" y="30"/>
                </a:cubicBezTo>
                <a:cubicBezTo>
                  <a:pt x="445" y="3"/>
                  <a:pt x="445" y="3"/>
                  <a:pt x="445" y="3"/>
                </a:cubicBezTo>
                <a:cubicBezTo>
                  <a:pt x="434" y="1"/>
                  <a:pt x="423" y="0"/>
                  <a:pt x="411" y="0"/>
                </a:cubicBezTo>
                <a:cubicBezTo>
                  <a:pt x="373" y="0"/>
                  <a:pt x="338" y="13"/>
                  <a:pt x="310" y="35"/>
                </a:cubicBezTo>
                <a:cubicBezTo>
                  <a:pt x="306" y="35"/>
                  <a:pt x="303" y="35"/>
                  <a:pt x="300" y="35"/>
                </a:cubicBezTo>
                <a:cubicBezTo>
                  <a:pt x="251" y="35"/>
                  <a:pt x="206" y="57"/>
                  <a:pt x="177" y="91"/>
                </a:cubicBezTo>
                <a:cubicBezTo>
                  <a:pt x="116" y="102"/>
                  <a:pt x="71" y="154"/>
                  <a:pt x="69" y="217"/>
                </a:cubicBezTo>
                <a:cubicBezTo>
                  <a:pt x="45" y="227"/>
                  <a:pt x="27" y="250"/>
                  <a:pt x="27" y="278"/>
                </a:cubicBezTo>
                <a:cubicBezTo>
                  <a:pt x="27" y="281"/>
                  <a:pt x="28" y="284"/>
                  <a:pt x="28" y="287"/>
                </a:cubicBezTo>
                <a:cubicBezTo>
                  <a:pt x="10" y="313"/>
                  <a:pt x="0" y="344"/>
                  <a:pt x="0" y="377"/>
                </a:cubicBezTo>
                <a:cubicBezTo>
                  <a:pt x="0" y="390"/>
                  <a:pt x="2" y="403"/>
                  <a:pt x="5" y="41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8" name="Freeform 7"/>
          <p:cNvSpPr>
            <a:spLocks/>
          </p:cNvSpPr>
          <p:nvPr/>
        </p:nvSpPr>
        <p:spPr bwMode="auto">
          <a:xfrm flipH="1">
            <a:off x="2024898" y="3226081"/>
            <a:ext cx="1489675" cy="1174551"/>
          </a:xfrm>
          <a:custGeom>
            <a:avLst/>
            <a:gdLst>
              <a:gd name="T0" fmla="*/ 524 w 527"/>
              <a:gd name="T1" fmla="*/ 386 h 416"/>
              <a:gd name="T2" fmla="*/ 466 w 527"/>
              <a:gd name="T3" fmla="*/ 363 h 416"/>
              <a:gd name="T4" fmla="*/ 433 w 527"/>
              <a:gd name="T5" fmla="*/ 302 h 416"/>
              <a:gd name="T6" fmla="*/ 450 w 527"/>
              <a:gd name="T7" fmla="*/ 234 h 416"/>
              <a:gd name="T8" fmla="*/ 500 w 527"/>
              <a:gd name="T9" fmla="*/ 198 h 416"/>
              <a:gd name="T10" fmla="*/ 481 w 527"/>
              <a:gd name="T11" fmla="*/ 53 h 416"/>
              <a:gd name="T12" fmla="*/ 316 w 527"/>
              <a:gd name="T13" fmla="*/ 75 h 416"/>
              <a:gd name="T14" fmla="*/ 314 w 527"/>
              <a:gd name="T15" fmla="*/ 67 h 416"/>
              <a:gd name="T16" fmla="*/ 226 w 527"/>
              <a:gd name="T17" fmla="*/ 6 h 416"/>
              <a:gd name="T18" fmla="*/ 157 w 527"/>
              <a:gd name="T19" fmla="*/ 88 h 416"/>
              <a:gd name="T20" fmla="*/ 158 w 527"/>
              <a:gd name="T21" fmla="*/ 95 h 416"/>
              <a:gd name="T22" fmla="*/ 0 w 527"/>
              <a:gd name="T23" fmla="*/ 116 h 416"/>
              <a:gd name="T24" fmla="*/ 62 w 527"/>
              <a:gd name="T25" fmla="*/ 193 h 416"/>
              <a:gd name="T26" fmla="*/ 180 w 527"/>
              <a:gd name="T27" fmla="*/ 278 h 416"/>
              <a:gd name="T28" fmla="*/ 239 w 527"/>
              <a:gd name="T29" fmla="*/ 263 h 416"/>
              <a:gd name="T30" fmla="*/ 315 w 527"/>
              <a:gd name="T31" fmla="*/ 309 h 416"/>
              <a:gd name="T32" fmla="*/ 469 w 527"/>
              <a:gd name="T33" fmla="*/ 416 h 416"/>
              <a:gd name="T34" fmla="*/ 527 w 527"/>
              <a:gd name="T35" fmla="*/ 405 h 416"/>
              <a:gd name="T36" fmla="*/ 524 w 527"/>
              <a:gd name="T37" fmla="*/ 38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16">
                <a:moveTo>
                  <a:pt x="524" y="386"/>
                </a:moveTo>
                <a:cubicBezTo>
                  <a:pt x="503" y="385"/>
                  <a:pt x="483" y="377"/>
                  <a:pt x="466" y="363"/>
                </a:cubicBezTo>
                <a:cubicBezTo>
                  <a:pt x="448" y="348"/>
                  <a:pt x="436" y="326"/>
                  <a:pt x="433" y="302"/>
                </a:cubicBezTo>
                <a:cubicBezTo>
                  <a:pt x="430" y="278"/>
                  <a:pt x="436" y="254"/>
                  <a:pt x="450" y="234"/>
                </a:cubicBezTo>
                <a:cubicBezTo>
                  <a:pt x="462" y="217"/>
                  <a:pt x="479" y="204"/>
                  <a:pt x="500" y="198"/>
                </a:cubicBezTo>
                <a:cubicBezTo>
                  <a:pt x="481" y="53"/>
                  <a:pt x="481" y="53"/>
                  <a:pt x="481" y="53"/>
                </a:cubicBezTo>
                <a:cubicBezTo>
                  <a:pt x="316" y="75"/>
                  <a:pt x="316" y="75"/>
                  <a:pt x="316" y="75"/>
                </a:cubicBezTo>
                <a:cubicBezTo>
                  <a:pt x="314" y="67"/>
                  <a:pt x="314" y="67"/>
                  <a:pt x="314" y="67"/>
                </a:cubicBezTo>
                <a:cubicBezTo>
                  <a:pt x="305" y="27"/>
                  <a:pt x="268" y="0"/>
                  <a:pt x="226" y="6"/>
                </a:cubicBezTo>
                <a:cubicBezTo>
                  <a:pt x="185" y="11"/>
                  <a:pt x="156" y="46"/>
                  <a:pt x="157" y="88"/>
                </a:cubicBezTo>
                <a:cubicBezTo>
                  <a:pt x="158" y="95"/>
                  <a:pt x="158" y="95"/>
                  <a:pt x="158" y="95"/>
                </a:cubicBezTo>
                <a:cubicBezTo>
                  <a:pt x="0" y="116"/>
                  <a:pt x="0" y="116"/>
                  <a:pt x="0" y="116"/>
                </a:cubicBezTo>
                <a:cubicBezTo>
                  <a:pt x="12" y="148"/>
                  <a:pt x="34" y="175"/>
                  <a:pt x="62" y="193"/>
                </a:cubicBezTo>
                <a:cubicBezTo>
                  <a:pt x="79" y="242"/>
                  <a:pt x="125" y="278"/>
                  <a:pt x="180" y="278"/>
                </a:cubicBezTo>
                <a:cubicBezTo>
                  <a:pt x="202" y="278"/>
                  <a:pt x="222" y="272"/>
                  <a:pt x="239" y="263"/>
                </a:cubicBezTo>
                <a:cubicBezTo>
                  <a:pt x="258" y="286"/>
                  <a:pt x="284" y="303"/>
                  <a:pt x="315" y="309"/>
                </a:cubicBezTo>
                <a:cubicBezTo>
                  <a:pt x="338" y="372"/>
                  <a:pt x="398" y="416"/>
                  <a:pt x="469" y="416"/>
                </a:cubicBezTo>
                <a:cubicBezTo>
                  <a:pt x="489" y="416"/>
                  <a:pt x="509" y="412"/>
                  <a:pt x="527" y="405"/>
                </a:cubicBezTo>
                <a:lnTo>
                  <a:pt x="524" y="386"/>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 name="Freeform 13"/>
          <p:cNvSpPr>
            <a:spLocks/>
          </p:cNvSpPr>
          <p:nvPr/>
        </p:nvSpPr>
        <p:spPr bwMode="auto">
          <a:xfrm flipH="1">
            <a:off x="658170" y="3178334"/>
            <a:ext cx="1601878" cy="1480125"/>
          </a:xfrm>
          <a:custGeom>
            <a:avLst/>
            <a:gdLst>
              <a:gd name="T0" fmla="*/ 567 w 567"/>
              <a:gd name="T1" fmla="*/ 124 h 524"/>
              <a:gd name="T2" fmla="*/ 533 w 567"/>
              <a:gd name="T3" fmla="*/ 34 h 524"/>
              <a:gd name="T4" fmla="*/ 534 w 567"/>
              <a:gd name="T5" fmla="*/ 13 h 524"/>
              <a:gd name="T6" fmla="*/ 534 w 567"/>
              <a:gd name="T7" fmla="*/ 0 h 524"/>
              <a:gd name="T8" fmla="*/ 393 w 567"/>
              <a:gd name="T9" fmla="*/ 19 h 524"/>
              <a:gd name="T10" fmla="*/ 370 w 567"/>
              <a:gd name="T11" fmla="*/ 77 h 524"/>
              <a:gd name="T12" fmla="*/ 309 w 567"/>
              <a:gd name="T13" fmla="*/ 110 h 524"/>
              <a:gd name="T14" fmla="*/ 297 w 567"/>
              <a:gd name="T15" fmla="*/ 111 h 524"/>
              <a:gd name="T16" fmla="*/ 241 w 567"/>
              <a:gd name="T17" fmla="*/ 94 h 524"/>
              <a:gd name="T18" fmla="*/ 205 w 567"/>
              <a:gd name="T19" fmla="*/ 43 h 524"/>
              <a:gd name="T20" fmla="*/ 53 w 567"/>
              <a:gd name="T21" fmla="*/ 63 h 524"/>
              <a:gd name="T22" fmla="*/ 74 w 567"/>
              <a:gd name="T23" fmla="*/ 227 h 524"/>
              <a:gd name="T24" fmla="*/ 67 w 567"/>
              <a:gd name="T25" fmla="*/ 229 h 524"/>
              <a:gd name="T26" fmla="*/ 5 w 567"/>
              <a:gd name="T27" fmla="*/ 317 h 524"/>
              <a:gd name="T28" fmla="*/ 87 w 567"/>
              <a:gd name="T29" fmla="*/ 386 h 524"/>
              <a:gd name="T30" fmla="*/ 95 w 567"/>
              <a:gd name="T31" fmla="*/ 386 h 524"/>
              <a:gd name="T32" fmla="*/ 102 w 567"/>
              <a:gd name="T33" fmla="*/ 438 h 524"/>
              <a:gd name="T34" fmla="*/ 266 w 567"/>
              <a:gd name="T35" fmla="*/ 524 h 524"/>
              <a:gd name="T36" fmla="*/ 452 w 567"/>
              <a:gd name="T37" fmla="*/ 396 h 524"/>
              <a:gd name="T38" fmla="*/ 556 w 567"/>
              <a:gd name="T39" fmla="*/ 220 h 524"/>
              <a:gd name="T40" fmla="*/ 553 w 567"/>
              <a:gd name="T41" fmla="*/ 184 h 524"/>
              <a:gd name="T42" fmla="*/ 567 w 567"/>
              <a:gd name="T43" fmla="*/ 1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524">
                <a:moveTo>
                  <a:pt x="567" y="124"/>
                </a:moveTo>
                <a:cubicBezTo>
                  <a:pt x="567" y="89"/>
                  <a:pt x="554" y="58"/>
                  <a:pt x="533" y="34"/>
                </a:cubicBezTo>
                <a:cubicBezTo>
                  <a:pt x="534" y="27"/>
                  <a:pt x="534" y="20"/>
                  <a:pt x="534" y="13"/>
                </a:cubicBezTo>
                <a:cubicBezTo>
                  <a:pt x="534" y="8"/>
                  <a:pt x="534" y="4"/>
                  <a:pt x="534" y="0"/>
                </a:cubicBezTo>
                <a:cubicBezTo>
                  <a:pt x="393" y="19"/>
                  <a:pt x="393" y="19"/>
                  <a:pt x="393" y="19"/>
                </a:cubicBezTo>
                <a:cubicBezTo>
                  <a:pt x="392" y="40"/>
                  <a:pt x="384" y="60"/>
                  <a:pt x="370" y="77"/>
                </a:cubicBezTo>
                <a:cubicBezTo>
                  <a:pt x="355" y="95"/>
                  <a:pt x="333" y="107"/>
                  <a:pt x="309" y="110"/>
                </a:cubicBezTo>
                <a:cubicBezTo>
                  <a:pt x="305" y="111"/>
                  <a:pt x="301" y="111"/>
                  <a:pt x="297" y="111"/>
                </a:cubicBezTo>
                <a:cubicBezTo>
                  <a:pt x="277" y="111"/>
                  <a:pt x="258" y="105"/>
                  <a:pt x="241" y="94"/>
                </a:cubicBezTo>
                <a:cubicBezTo>
                  <a:pt x="224" y="81"/>
                  <a:pt x="211" y="64"/>
                  <a:pt x="205" y="43"/>
                </a:cubicBezTo>
                <a:cubicBezTo>
                  <a:pt x="53" y="63"/>
                  <a:pt x="53" y="63"/>
                  <a:pt x="53" y="63"/>
                </a:cubicBezTo>
                <a:cubicBezTo>
                  <a:pt x="74" y="227"/>
                  <a:pt x="74" y="227"/>
                  <a:pt x="74" y="227"/>
                </a:cubicBezTo>
                <a:cubicBezTo>
                  <a:pt x="67" y="229"/>
                  <a:pt x="67" y="229"/>
                  <a:pt x="67" y="229"/>
                </a:cubicBezTo>
                <a:cubicBezTo>
                  <a:pt x="26" y="238"/>
                  <a:pt x="0" y="276"/>
                  <a:pt x="5" y="317"/>
                </a:cubicBezTo>
                <a:cubicBezTo>
                  <a:pt x="11" y="358"/>
                  <a:pt x="46" y="388"/>
                  <a:pt x="87" y="386"/>
                </a:cubicBezTo>
                <a:cubicBezTo>
                  <a:pt x="95" y="386"/>
                  <a:pt x="95" y="386"/>
                  <a:pt x="95" y="386"/>
                </a:cubicBezTo>
                <a:cubicBezTo>
                  <a:pt x="102" y="438"/>
                  <a:pt x="102" y="438"/>
                  <a:pt x="102" y="438"/>
                </a:cubicBezTo>
                <a:cubicBezTo>
                  <a:pt x="138" y="490"/>
                  <a:pt x="198" y="524"/>
                  <a:pt x="266" y="524"/>
                </a:cubicBezTo>
                <a:cubicBezTo>
                  <a:pt x="351" y="524"/>
                  <a:pt x="423" y="470"/>
                  <a:pt x="452" y="396"/>
                </a:cubicBezTo>
                <a:cubicBezTo>
                  <a:pt x="514" y="362"/>
                  <a:pt x="556" y="296"/>
                  <a:pt x="556" y="220"/>
                </a:cubicBezTo>
                <a:cubicBezTo>
                  <a:pt x="556" y="208"/>
                  <a:pt x="555" y="196"/>
                  <a:pt x="553" y="184"/>
                </a:cubicBezTo>
                <a:cubicBezTo>
                  <a:pt x="562" y="166"/>
                  <a:pt x="567" y="146"/>
                  <a:pt x="567" y="124"/>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3" name="Freeform 22"/>
          <p:cNvSpPr>
            <a:spLocks/>
          </p:cNvSpPr>
          <p:nvPr/>
        </p:nvSpPr>
        <p:spPr bwMode="auto">
          <a:xfrm flipH="1">
            <a:off x="759630" y="2310552"/>
            <a:ext cx="1480125" cy="1147097"/>
          </a:xfrm>
          <a:custGeom>
            <a:avLst/>
            <a:gdLst>
              <a:gd name="T0" fmla="*/ 2 w 524"/>
              <a:gd name="T1" fmla="*/ 21 h 406"/>
              <a:gd name="T2" fmla="*/ 60 w 524"/>
              <a:gd name="T3" fmla="*/ 43 h 406"/>
              <a:gd name="T4" fmla="*/ 94 w 524"/>
              <a:gd name="T5" fmla="*/ 104 h 406"/>
              <a:gd name="T6" fmla="*/ 77 w 524"/>
              <a:gd name="T7" fmla="*/ 172 h 406"/>
              <a:gd name="T8" fmla="*/ 27 w 524"/>
              <a:gd name="T9" fmla="*/ 209 h 406"/>
              <a:gd name="T10" fmla="*/ 46 w 524"/>
              <a:gd name="T11" fmla="*/ 353 h 406"/>
              <a:gd name="T12" fmla="*/ 210 w 524"/>
              <a:gd name="T13" fmla="*/ 332 h 406"/>
              <a:gd name="T14" fmla="*/ 212 w 524"/>
              <a:gd name="T15" fmla="*/ 339 h 406"/>
              <a:gd name="T16" fmla="*/ 300 w 524"/>
              <a:gd name="T17" fmla="*/ 401 h 406"/>
              <a:gd name="T18" fmla="*/ 369 w 524"/>
              <a:gd name="T19" fmla="*/ 319 h 406"/>
              <a:gd name="T20" fmla="*/ 369 w 524"/>
              <a:gd name="T21" fmla="*/ 311 h 406"/>
              <a:gd name="T22" fmla="*/ 524 w 524"/>
              <a:gd name="T23" fmla="*/ 291 h 406"/>
              <a:gd name="T24" fmla="*/ 446 w 524"/>
              <a:gd name="T25" fmla="*/ 194 h 406"/>
              <a:gd name="T26" fmla="*/ 214 w 524"/>
              <a:gd name="T27" fmla="*/ 37 h 406"/>
              <a:gd name="T28" fmla="*/ 137 w 524"/>
              <a:gd name="T29" fmla="*/ 8 h 406"/>
              <a:gd name="T30" fmla="*/ 87 w 524"/>
              <a:gd name="T31" fmla="*/ 19 h 406"/>
              <a:gd name="T32" fmla="*/ 31 w 524"/>
              <a:gd name="T33" fmla="*/ 0 h 406"/>
              <a:gd name="T34" fmla="*/ 0 w 524"/>
              <a:gd name="T35" fmla="*/ 5 h 406"/>
              <a:gd name="T36" fmla="*/ 2 w 524"/>
              <a:gd name="T37" fmla="*/ 2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4" h="406">
                <a:moveTo>
                  <a:pt x="2" y="21"/>
                </a:moveTo>
                <a:cubicBezTo>
                  <a:pt x="23" y="21"/>
                  <a:pt x="44" y="29"/>
                  <a:pt x="60" y="43"/>
                </a:cubicBezTo>
                <a:cubicBezTo>
                  <a:pt x="78" y="59"/>
                  <a:pt x="90" y="80"/>
                  <a:pt x="94" y="104"/>
                </a:cubicBezTo>
                <a:cubicBezTo>
                  <a:pt x="97" y="128"/>
                  <a:pt x="91" y="152"/>
                  <a:pt x="77" y="172"/>
                </a:cubicBezTo>
                <a:cubicBezTo>
                  <a:pt x="65" y="190"/>
                  <a:pt x="47" y="203"/>
                  <a:pt x="27" y="209"/>
                </a:cubicBezTo>
                <a:cubicBezTo>
                  <a:pt x="46" y="353"/>
                  <a:pt x="46" y="353"/>
                  <a:pt x="46" y="353"/>
                </a:cubicBezTo>
                <a:cubicBezTo>
                  <a:pt x="210" y="332"/>
                  <a:pt x="210" y="332"/>
                  <a:pt x="210" y="332"/>
                </a:cubicBezTo>
                <a:cubicBezTo>
                  <a:pt x="212" y="339"/>
                  <a:pt x="212" y="339"/>
                  <a:pt x="212" y="339"/>
                </a:cubicBezTo>
                <a:cubicBezTo>
                  <a:pt x="221" y="380"/>
                  <a:pt x="259" y="406"/>
                  <a:pt x="300" y="401"/>
                </a:cubicBezTo>
                <a:cubicBezTo>
                  <a:pt x="341" y="395"/>
                  <a:pt x="371" y="360"/>
                  <a:pt x="369" y="319"/>
                </a:cubicBezTo>
                <a:cubicBezTo>
                  <a:pt x="369" y="311"/>
                  <a:pt x="369" y="311"/>
                  <a:pt x="369" y="311"/>
                </a:cubicBezTo>
                <a:cubicBezTo>
                  <a:pt x="524" y="291"/>
                  <a:pt x="524" y="291"/>
                  <a:pt x="524" y="291"/>
                </a:cubicBezTo>
                <a:cubicBezTo>
                  <a:pt x="515" y="247"/>
                  <a:pt x="485" y="212"/>
                  <a:pt x="446" y="194"/>
                </a:cubicBezTo>
                <a:cubicBezTo>
                  <a:pt x="407" y="103"/>
                  <a:pt x="319" y="39"/>
                  <a:pt x="214" y="37"/>
                </a:cubicBezTo>
                <a:cubicBezTo>
                  <a:pt x="194" y="19"/>
                  <a:pt x="167" y="8"/>
                  <a:pt x="137" y="8"/>
                </a:cubicBezTo>
                <a:cubicBezTo>
                  <a:pt x="119" y="8"/>
                  <a:pt x="102" y="12"/>
                  <a:pt x="87" y="19"/>
                </a:cubicBezTo>
                <a:cubicBezTo>
                  <a:pt x="71" y="7"/>
                  <a:pt x="52" y="0"/>
                  <a:pt x="31" y="0"/>
                </a:cubicBezTo>
                <a:cubicBezTo>
                  <a:pt x="20" y="0"/>
                  <a:pt x="10" y="2"/>
                  <a:pt x="0" y="5"/>
                </a:cubicBezTo>
                <a:lnTo>
                  <a:pt x="2" y="21"/>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6" name="Oval 25"/>
          <p:cNvSpPr>
            <a:spLocks noChangeArrowheads="1"/>
          </p:cNvSpPr>
          <p:nvPr/>
        </p:nvSpPr>
        <p:spPr bwMode="auto">
          <a:xfrm>
            <a:off x="4605090" y="1337163"/>
            <a:ext cx="135000" cy="13500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7" name="Oval 26"/>
          <p:cNvSpPr>
            <a:spLocks noChangeArrowheads="1"/>
          </p:cNvSpPr>
          <p:nvPr/>
        </p:nvSpPr>
        <p:spPr bwMode="auto">
          <a:xfrm>
            <a:off x="4605090" y="2566062"/>
            <a:ext cx="135000" cy="13500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8" name="Oval 27"/>
          <p:cNvSpPr>
            <a:spLocks noChangeArrowheads="1"/>
          </p:cNvSpPr>
          <p:nvPr/>
        </p:nvSpPr>
        <p:spPr bwMode="auto">
          <a:xfrm>
            <a:off x="4605090" y="3771846"/>
            <a:ext cx="135000" cy="135000"/>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9" name="Oval 28"/>
          <p:cNvSpPr>
            <a:spLocks noChangeArrowheads="1"/>
          </p:cNvSpPr>
          <p:nvPr/>
        </p:nvSpPr>
        <p:spPr bwMode="auto">
          <a:xfrm>
            <a:off x="4664466" y="4866400"/>
            <a:ext cx="135000" cy="135000"/>
          </a:xfrm>
          <a:prstGeom prst="ellipse">
            <a:avLst/>
          </a:pr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0" name="TextBox 29"/>
          <p:cNvSpPr txBox="1"/>
          <p:nvPr/>
        </p:nvSpPr>
        <p:spPr>
          <a:xfrm>
            <a:off x="4852481" y="1241572"/>
            <a:ext cx="3291394" cy="307777"/>
          </a:xfrm>
          <a:prstGeom prst="rect">
            <a:avLst/>
          </a:prstGeom>
          <a:noFill/>
        </p:spPr>
        <p:txBody>
          <a:bodyPr wrap="square" rtlCol="0">
            <a:spAutoFit/>
          </a:bodyPr>
          <a:lstStyle/>
          <a:p>
            <a:r>
              <a:rPr lang="tr-TR" sz="1400" b="1" dirty="0" smtClean="0">
                <a:solidFill>
                  <a:schemeClr val="accent1">
                    <a:lumMod val="75000"/>
                  </a:schemeClr>
                </a:solidFill>
                <a:latin typeface="+mj-lt"/>
              </a:rPr>
              <a:t>Amacınız Olsun</a:t>
            </a:r>
            <a:endParaRPr lang="id-ID" sz="1400" b="1" dirty="0">
              <a:solidFill>
                <a:schemeClr val="accent1">
                  <a:lumMod val="75000"/>
                </a:schemeClr>
              </a:solidFill>
              <a:latin typeface="+mj-lt"/>
            </a:endParaRPr>
          </a:p>
        </p:txBody>
      </p:sp>
      <p:sp>
        <p:nvSpPr>
          <p:cNvPr id="31" name="TextBox 30"/>
          <p:cNvSpPr txBox="1"/>
          <p:nvPr/>
        </p:nvSpPr>
        <p:spPr>
          <a:xfrm>
            <a:off x="4852481" y="1551813"/>
            <a:ext cx="3729544" cy="830997"/>
          </a:xfrm>
          <a:prstGeom prst="rect">
            <a:avLst/>
          </a:prstGeom>
          <a:noFill/>
        </p:spPr>
        <p:txBody>
          <a:bodyPr wrap="square" rtlCol="0">
            <a:spAutoFit/>
          </a:bodyPr>
          <a:lstStyle/>
          <a:p>
            <a:r>
              <a:rPr lang="tr-TR" sz="1600" b="1" dirty="0" smtClean="0">
                <a:solidFill>
                  <a:schemeClr val="tx2"/>
                </a:solidFill>
              </a:rPr>
              <a:t>Kısa, orta ve uzun vadeli hedeflerinizin olması motivasyonunuzu artırır ve daha iyi odaklanırsınız.</a:t>
            </a:r>
            <a:endParaRPr lang="en-US" sz="1600" b="1" dirty="0">
              <a:solidFill>
                <a:schemeClr val="tx2"/>
              </a:solidFill>
            </a:endParaRPr>
          </a:p>
        </p:txBody>
      </p:sp>
      <p:sp>
        <p:nvSpPr>
          <p:cNvPr id="32" name="TextBox 31"/>
          <p:cNvSpPr txBox="1"/>
          <p:nvPr/>
        </p:nvSpPr>
        <p:spPr>
          <a:xfrm>
            <a:off x="4776281" y="2462630"/>
            <a:ext cx="2507418" cy="307777"/>
          </a:xfrm>
          <a:prstGeom prst="rect">
            <a:avLst/>
          </a:prstGeom>
          <a:noFill/>
        </p:spPr>
        <p:txBody>
          <a:bodyPr wrap="none" rtlCol="0">
            <a:spAutoFit/>
          </a:bodyPr>
          <a:lstStyle/>
          <a:p>
            <a:r>
              <a:rPr lang="tr-TR" sz="1400" b="1" dirty="0" smtClean="0">
                <a:solidFill>
                  <a:schemeClr val="accent2">
                    <a:lumMod val="75000"/>
                  </a:schemeClr>
                </a:solidFill>
                <a:latin typeface="+mj-lt"/>
              </a:rPr>
              <a:t>Önyargılarınızdan Kurtulun</a:t>
            </a:r>
            <a:endParaRPr lang="id-ID" sz="1400" b="1" dirty="0">
              <a:solidFill>
                <a:schemeClr val="accent2">
                  <a:lumMod val="75000"/>
                </a:schemeClr>
              </a:solidFill>
              <a:latin typeface="+mj-lt"/>
            </a:endParaRPr>
          </a:p>
        </p:txBody>
      </p:sp>
      <p:sp>
        <p:nvSpPr>
          <p:cNvPr id="33" name="TextBox 32"/>
          <p:cNvSpPr txBox="1"/>
          <p:nvPr/>
        </p:nvSpPr>
        <p:spPr>
          <a:xfrm>
            <a:off x="4852480" y="2701622"/>
            <a:ext cx="3948620" cy="830997"/>
          </a:xfrm>
          <a:prstGeom prst="rect">
            <a:avLst/>
          </a:prstGeom>
          <a:noFill/>
        </p:spPr>
        <p:txBody>
          <a:bodyPr wrap="square" rtlCol="0">
            <a:spAutoFit/>
          </a:bodyPr>
          <a:lstStyle/>
          <a:p>
            <a:r>
              <a:rPr lang="tr-TR" sz="1600" b="1" dirty="0" smtClean="0">
                <a:solidFill>
                  <a:schemeClr val="tx2"/>
                </a:solidFill>
              </a:rPr>
              <a:t>Anlamıyorum, çalışsam da yapamayacağım, ders çok zor, sorular çok zor olacak gibi önyargılardan uzak durun.</a:t>
            </a:r>
            <a:endParaRPr lang="en-US" sz="1600" b="1" dirty="0">
              <a:solidFill>
                <a:schemeClr val="tx2"/>
              </a:solidFill>
            </a:endParaRPr>
          </a:p>
        </p:txBody>
      </p:sp>
      <p:sp>
        <p:nvSpPr>
          <p:cNvPr id="34" name="TextBox 33"/>
          <p:cNvSpPr txBox="1"/>
          <p:nvPr/>
        </p:nvSpPr>
        <p:spPr>
          <a:xfrm>
            <a:off x="4776281" y="3644551"/>
            <a:ext cx="2077813" cy="307777"/>
          </a:xfrm>
          <a:prstGeom prst="rect">
            <a:avLst/>
          </a:prstGeom>
          <a:noFill/>
        </p:spPr>
        <p:txBody>
          <a:bodyPr wrap="none" rtlCol="0">
            <a:spAutoFit/>
          </a:bodyPr>
          <a:lstStyle/>
          <a:p>
            <a:r>
              <a:rPr lang="tr-TR" sz="1400" b="1" dirty="0" smtClean="0">
                <a:solidFill>
                  <a:srgbClr val="FF6600"/>
                </a:solidFill>
                <a:latin typeface="+mj-lt"/>
              </a:rPr>
              <a:t>Olumlu Tutum Takının</a:t>
            </a:r>
            <a:endParaRPr lang="id-ID" sz="1400" b="1" dirty="0">
              <a:solidFill>
                <a:srgbClr val="FF6600"/>
              </a:solidFill>
              <a:latin typeface="+mj-lt"/>
            </a:endParaRPr>
          </a:p>
        </p:txBody>
      </p:sp>
      <p:sp>
        <p:nvSpPr>
          <p:cNvPr id="35" name="TextBox 34"/>
          <p:cNvSpPr txBox="1"/>
          <p:nvPr/>
        </p:nvSpPr>
        <p:spPr>
          <a:xfrm>
            <a:off x="4852480" y="3871668"/>
            <a:ext cx="4062920" cy="830997"/>
          </a:xfrm>
          <a:prstGeom prst="rect">
            <a:avLst/>
          </a:prstGeom>
          <a:noFill/>
        </p:spPr>
        <p:txBody>
          <a:bodyPr wrap="square" rtlCol="0">
            <a:spAutoFit/>
          </a:bodyPr>
          <a:lstStyle/>
          <a:p>
            <a:r>
              <a:rPr lang="tr-TR" sz="1600" b="1" dirty="0" smtClean="0">
                <a:solidFill>
                  <a:schemeClr val="tx2"/>
                </a:solidFill>
              </a:rPr>
              <a:t>Bu ders gereksiz, dersi sevmiyorum, öğretmen anlatamıyor v.b. tutumlar  motivasyonunuzu ve devamında başarınızı düşürür.</a:t>
            </a:r>
            <a:endParaRPr lang="en-US" sz="1600" b="1" dirty="0">
              <a:solidFill>
                <a:schemeClr val="tx2"/>
              </a:solidFill>
            </a:endParaRPr>
          </a:p>
        </p:txBody>
      </p:sp>
      <p:sp>
        <p:nvSpPr>
          <p:cNvPr id="36" name="TextBox 35"/>
          <p:cNvSpPr txBox="1"/>
          <p:nvPr/>
        </p:nvSpPr>
        <p:spPr>
          <a:xfrm>
            <a:off x="4776281" y="4779053"/>
            <a:ext cx="3655200" cy="307777"/>
          </a:xfrm>
          <a:prstGeom prst="rect">
            <a:avLst/>
          </a:prstGeom>
          <a:noFill/>
        </p:spPr>
        <p:txBody>
          <a:bodyPr wrap="square" rtlCol="0">
            <a:spAutoFit/>
          </a:bodyPr>
          <a:lstStyle/>
          <a:p>
            <a:r>
              <a:rPr lang="tr-TR" sz="1400" b="1" dirty="0" smtClean="0">
                <a:solidFill>
                  <a:schemeClr val="accent4">
                    <a:lumMod val="75000"/>
                  </a:schemeClr>
                </a:solidFill>
                <a:latin typeface="+mj-lt"/>
              </a:rPr>
              <a:t>Öğrenilmiş Çaresizlik Yaşamayın</a:t>
            </a:r>
            <a:endParaRPr lang="id-ID" sz="1400" b="1" dirty="0">
              <a:solidFill>
                <a:schemeClr val="accent4">
                  <a:lumMod val="75000"/>
                </a:schemeClr>
              </a:solidFill>
              <a:latin typeface="+mj-lt"/>
            </a:endParaRPr>
          </a:p>
        </p:txBody>
      </p:sp>
      <p:sp>
        <p:nvSpPr>
          <p:cNvPr id="37" name="TextBox 36"/>
          <p:cNvSpPr txBox="1"/>
          <p:nvPr/>
        </p:nvSpPr>
        <p:spPr>
          <a:xfrm>
            <a:off x="4835904" y="5075071"/>
            <a:ext cx="3967670" cy="584775"/>
          </a:xfrm>
          <a:prstGeom prst="rect">
            <a:avLst/>
          </a:prstGeom>
          <a:noFill/>
        </p:spPr>
        <p:txBody>
          <a:bodyPr wrap="square" rtlCol="0">
            <a:spAutoFit/>
          </a:bodyPr>
          <a:lstStyle/>
          <a:p>
            <a:r>
              <a:rPr lang="tr-TR" sz="1600" b="1" dirty="0" smtClean="0">
                <a:solidFill>
                  <a:schemeClr val="tx2"/>
                </a:solidFill>
              </a:rPr>
              <a:t>Bir konuyu daha önce anlamamış olmanız yine anlamayacağınız anlamına gelmez. </a:t>
            </a:r>
            <a:endParaRPr lang="en-US" sz="1600" b="1" dirty="0">
              <a:solidFill>
                <a:schemeClr val="tx2"/>
              </a:solidFill>
            </a:endParaRPr>
          </a:p>
        </p:txBody>
      </p:sp>
      <p:sp>
        <p:nvSpPr>
          <p:cNvPr id="38" name="Freeform 20"/>
          <p:cNvSpPr>
            <a:spLocks/>
          </p:cNvSpPr>
          <p:nvPr/>
        </p:nvSpPr>
        <p:spPr bwMode="auto">
          <a:xfrm>
            <a:off x="2546425" y="3534722"/>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9" name="Freeform 9"/>
          <p:cNvSpPr>
            <a:spLocks noEditPoints="1"/>
          </p:cNvSpPr>
          <p:nvPr/>
        </p:nvSpPr>
        <p:spPr bwMode="auto">
          <a:xfrm>
            <a:off x="1262594" y="370714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4" name="Group 39"/>
          <p:cNvGrpSpPr/>
          <p:nvPr/>
        </p:nvGrpSpPr>
        <p:grpSpPr>
          <a:xfrm>
            <a:off x="1328292" y="2653076"/>
            <a:ext cx="424898" cy="428625"/>
            <a:chOff x="7789863" y="165100"/>
            <a:chExt cx="723900" cy="730250"/>
          </a:xfrm>
          <a:solidFill>
            <a:schemeClr val="bg1"/>
          </a:solidFill>
        </p:grpSpPr>
        <p:sp>
          <p:nvSpPr>
            <p:cNvPr id="41" name="Freeform 5"/>
            <p:cNvSpPr>
              <a:spLocks noEditPoints="1"/>
            </p:cNvSpPr>
            <p:nvPr/>
          </p:nvSpPr>
          <p:spPr bwMode="auto">
            <a:xfrm>
              <a:off x="8042275" y="420688"/>
              <a:ext cx="219075" cy="220663"/>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2" name="Freeform 6"/>
            <p:cNvSpPr>
              <a:spLocks noEditPoints="1"/>
            </p:cNvSpPr>
            <p:nvPr/>
          </p:nvSpPr>
          <p:spPr bwMode="auto">
            <a:xfrm>
              <a:off x="7789863" y="165100"/>
              <a:ext cx="723900" cy="730250"/>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6" name="Group 42"/>
          <p:cNvGrpSpPr/>
          <p:nvPr/>
        </p:nvGrpSpPr>
        <p:grpSpPr>
          <a:xfrm>
            <a:off x="2537844" y="2754980"/>
            <a:ext cx="439724" cy="262919"/>
            <a:chOff x="7037388" y="3643313"/>
            <a:chExt cx="762000" cy="455613"/>
          </a:xfrm>
          <a:solidFill>
            <a:schemeClr val="bg1"/>
          </a:solidFill>
        </p:grpSpPr>
        <p:sp>
          <p:nvSpPr>
            <p:cNvPr id="44" name="Freeform 43"/>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5" name="Freeform 44"/>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43" name="Title 1"/>
          <p:cNvSpPr txBox="1">
            <a:spLocks/>
          </p:cNvSpPr>
          <p:nvPr/>
        </p:nvSpPr>
        <p:spPr>
          <a:xfrm>
            <a:off x="-12032" y="0"/>
            <a:ext cx="9156032" cy="842212"/>
          </a:xfrm>
          <a:prstGeom prst="rect">
            <a:avLst/>
          </a:prstGeom>
        </p:spPr>
        <p:style>
          <a:lnRef idx="1">
            <a:schemeClr val="accent6"/>
          </a:lnRef>
          <a:fillRef idx="3">
            <a:schemeClr val="accent6"/>
          </a:fillRef>
          <a:effectRef idx="2">
            <a:schemeClr val="accent6"/>
          </a:effectRef>
          <a:fontRef idx="minor">
            <a:schemeClr val="lt1"/>
          </a:fontRef>
        </p:style>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4400" b="1" noProof="0" dirty="0" smtClean="0"/>
              <a:t>Odaklanma Sorunu Yaşıyorsanız</a:t>
            </a:r>
            <a:endParaRPr kumimoji="0" lang="id-ID" sz="44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18642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500"/>
                                        <p:tgtEl>
                                          <p:spTgt spid="3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4" grpId="0" animBg="1"/>
      <p:bldP spid="23" grpId="0" animBg="1"/>
      <p:bldP spid="26" grpId="0" animBg="1"/>
      <p:bldP spid="27" grpId="0" animBg="1"/>
      <p:bldP spid="28" grpId="0" animBg="1"/>
      <p:bldP spid="29" grpId="0" animBg="1"/>
      <p:bldP spid="30" grpId="0"/>
      <p:bldP spid="31" grpId="0"/>
      <p:bldP spid="32" grpId="0"/>
      <p:bldP spid="33" grpId="0"/>
      <p:bldP spid="34" grpId="0"/>
      <p:bldP spid="35" grpId="0"/>
      <p:bldP spid="36" grpId="0"/>
      <p:bldP spid="37" grpId="0"/>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6"/>
          <p:cNvSpPr>
            <a:spLocks/>
          </p:cNvSpPr>
          <p:nvPr/>
        </p:nvSpPr>
        <p:spPr bwMode="auto">
          <a:xfrm rot="10800000">
            <a:off x="3597082" y="4276175"/>
            <a:ext cx="1957500" cy="1242833"/>
          </a:xfrm>
          <a:prstGeom prst="leftArrow">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 name="Freeform 26"/>
          <p:cNvSpPr>
            <a:spLocks/>
          </p:cNvSpPr>
          <p:nvPr/>
        </p:nvSpPr>
        <p:spPr bwMode="auto">
          <a:xfrm rot="10800000">
            <a:off x="4636848" y="3092237"/>
            <a:ext cx="1956896" cy="1204733"/>
          </a:xfrm>
          <a:prstGeom prst="leftArrow">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 name="Freeform 26"/>
          <p:cNvSpPr>
            <a:spLocks/>
          </p:cNvSpPr>
          <p:nvPr/>
        </p:nvSpPr>
        <p:spPr bwMode="auto">
          <a:xfrm>
            <a:off x="3615589" y="2083163"/>
            <a:ext cx="1957500" cy="1242833"/>
          </a:xfrm>
          <a:prstGeom prst="leftArrow">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6" name="Freeform 26"/>
          <p:cNvSpPr>
            <a:spLocks/>
          </p:cNvSpPr>
          <p:nvPr/>
        </p:nvSpPr>
        <p:spPr bwMode="auto">
          <a:xfrm>
            <a:off x="2441828" y="3356167"/>
            <a:ext cx="1956896" cy="1166934"/>
          </a:xfrm>
          <a:prstGeom prst="leftArrow">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7" name="Group 6"/>
          <p:cNvGrpSpPr/>
          <p:nvPr/>
        </p:nvGrpSpPr>
        <p:grpSpPr>
          <a:xfrm rot="18810804">
            <a:off x="3875697" y="3844947"/>
            <a:ext cx="842090" cy="540693"/>
            <a:chOff x="4481513" y="3678059"/>
            <a:chExt cx="1614487" cy="1036638"/>
          </a:xfrm>
        </p:grpSpPr>
        <p:sp>
          <p:nvSpPr>
            <p:cNvPr id="8" name="Rectangle 12"/>
            <p:cNvSpPr>
              <a:spLocks noChangeArrowheads="1"/>
            </p:cNvSpPr>
            <p:nvPr/>
          </p:nvSpPr>
          <p:spPr bwMode="auto">
            <a:xfrm>
              <a:off x="4481513" y="3678059"/>
              <a:ext cx="1614487" cy="344488"/>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9" name="Rectangle 13"/>
            <p:cNvSpPr>
              <a:spLocks noChangeArrowheads="1"/>
            </p:cNvSpPr>
            <p:nvPr/>
          </p:nvSpPr>
          <p:spPr bwMode="auto">
            <a:xfrm>
              <a:off x="4481513" y="4022546"/>
              <a:ext cx="1614487" cy="344488"/>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 name="Rectangle 14"/>
            <p:cNvSpPr>
              <a:spLocks noChangeArrowheads="1"/>
            </p:cNvSpPr>
            <p:nvPr/>
          </p:nvSpPr>
          <p:spPr bwMode="auto">
            <a:xfrm>
              <a:off x="4481513" y="4367034"/>
              <a:ext cx="1614487" cy="347663"/>
            </a:xfrm>
            <a:prstGeom prst="rect">
              <a:avLst/>
            </a:pr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1" name="Group 10"/>
          <p:cNvGrpSpPr/>
          <p:nvPr/>
        </p:nvGrpSpPr>
        <p:grpSpPr>
          <a:xfrm rot="18810804">
            <a:off x="4453663" y="3236982"/>
            <a:ext cx="842090" cy="538210"/>
            <a:chOff x="6096000" y="3187521"/>
            <a:chExt cx="1614487" cy="1031876"/>
          </a:xfrm>
        </p:grpSpPr>
        <p:sp>
          <p:nvSpPr>
            <p:cNvPr id="12" name="Rectangle 15"/>
            <p:cNvSpPr>
              <a:spLocks noChangeArrowheads="1"/>
            </p:cNvSpPr>
            <p:nvPr/>
          </p:nvSpPr>
          <p:spPr bwMode="auto">
            <a:xfrm>
              <a:off x="6096000" y="3187521"/>
              <a:ext cx="1614487" cy="3444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3" name="Rectangle 16"/>
            <p:cNvSpPr>
              <a:spLocks noChangeArrowheads="1"/>
            </p:cNvSpPr>
            <p:nvPr/>
          </p:nvSpPr>
          <p:spPr bwMode="auto">
            <a:xfrm>
              <a:off x="6096000" y="3532009"/>
              <a:ext cx="1614487" cy="342900"/>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 name="Rectangle 17"/>
            <p:cNvSpPr>
              <a:spLocks noChangeArrowheads="1"/>
            </p:cNvSpPr>
            <p:nvPr/>
          </p:nvSpPr>
          <p:spPr bwMode="auto">
            <a:xfrm>
              <a:off x="6096000" y="3874909"/>
              <a:ext cx="1614487" cy="344488"/>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5" name="Group 14"/>
          <p:cNvGrpSpPr/>
          <p:nvPr/>
        </p:nvGrpSpPr>
        <p:grpSpPr>
          <a:xfrm rot="18810804">
            <a:off x="5004565" y="2587229"/>
            <a:ext cx="967948" cy="540693"/>
            <a:chOff x="7700963" y="3678059"/>
            <a:chExt cx="1855787" cy="1036638"/>
          </a:xfrm>
        </p:grpSpPr>
        <p:sp>
          <p:nvSpPr>
            <p:cNvPr id="16" name="Freeform 7"/>
            <p:cNvSpPr>
              <a:spLocks/>
            </p:cNvSpPr>
            <p:nvPr/>
          </p:nvSpPr>
          <p:spPr bwMode="auto">
            <a:xfrm>
              <a:off x="9224963" y="3678059"/>
              <a:ext cx="331787" cy="1036638"/>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7" name="Freeform 18"/>
            <p:cNvSpPr>
              <a:spLocks/>
            </p:cNvSpPr>
            <p:nvPr/>
          </p:nvSpPr>
          <p:spPr bwMode="auto">
            <a:xfrm>
              <a:off x="7700963" y="3678059"/>
              <a:ext cx="1738312" cy="34448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8" name="Rectangle 19"/>
            <p:cNvSpPr>
              <a:spLocks noChangeArrowheads="1"/>
            </p:cNvSpPr>
            <p:nvPr/>
          </p:nvSpPr>
          <p:spPr bwMode="auto">
            <a:xfrm>
              <a:off x="7700963" y="4022546"/>
              <a:ext cx="1619250" cy="344488"/>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9" name="Freeform 20"/>
            <p:cNvSpPr>
              <a:spLocks/>
            </p:cNvSpPr>
            <p:nvPr/>
          </p:nvSpPr>
          <p:spPr bwMode="auto">
            <a:xfrm>
              <a:off x="7700963" y="4367034"/>
              <a:ext cx="1738312" cy="347663"/>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0" name="Oval 21"/>
            <p:cNvSpPr>
              <a:spLocks noChangeArrowheads="1"/>
            </p:cNvSpPr>
            <p:nvPr/>
          </p:nvSpPr>
          <p:spPr bwMode="auto">
            <a:xfrm>
              <a:off x="9398000" y="4049534"/>
              <a:ext cx="82550" cy="293688"/>
            </a:xfrm>
            <a:prstGeom prst="ellipse">
              <a:avLst/>
            </a:pr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21" name="Group 20"/>
          <p:cNvGrpSpPr/>
          <p:nvPr/>
        </p:nvGrpSpPr>
        <p:grpSpPr>
          <a:xfrm rot="18810804">
            <a:off x="2751559" y="4691780"/>
            <a:ext cx="1498705" cy="538210"/>
            <a:chOff x="1608138" y="3187521"/>
            <a:chExt cx="2873375" cy="1031876"/>
          </a:xfrm>
        </p:grpSpPr>
        <p:sp>
          <p:nvSpPr>
            <p:cNvPr id="22" name="Freeform 8"/>
            <p:cNvSpPr>
              <a:spLocks/>
            </p:cNvSpPr>
            <p:nvPr/>
          </p:nvSpPr>
          <p:spPr bwMode="auto">
            <a:xfrm>
              <a:off x="1608138" y="3187521"/>
              <a:ext cx="1490662" cy="1031875"/>
            </a:xfrm>
            <a:custGeom>
              <a:avLst/>
              <a:gdLst>
                <a:gd name="T0" fmla="*/ 793 w 939"/>
                <a:gd name="T1" fmla="*/ 650 h 650"/>
                <a:gd name="T2" fmla="*/ 0 w 939"/>
                <a:gd name="T3" fmla="*/ 326 h 650"/>
                <a:gd name="T4" fmla="*/ 793 w 939"/>
                <a:gd name="T5" fmla="*/ 0 h 650"/>
                <a:gd name="T6" fmla="*/ 939 w 939"/>
                <a:gd name="T7" fmla="*/ 0 h 650"/>
                <a:gd name="T8" fmla="*/ 939 w 939"/>
                <a:gd name="T9" fmla="*/ 650 h 650"/>
                <a:gd name="T10" fmla="*/ 793 w 939"/>
                <a:gd name="T11" fmla="*/ 650 h 650"/>
              </a:gdLst>
              <a:ahLst/>
              <a:cxnLst>
                <a:cxn ang="0">
                  <a:pos x="T0" y="T1"/>
                </a:cxn>
                <a:cxn ang="0">
                  <a:pos x="T2" y="T3"/>
                </a:cxn>
                <a:cxn ang="0">
                  <a:pos x="T4" y="T5"/>
                </a:cxn>
                <a:cxn ang="0">
                  <a:pos x="T6" y="T7"/>
                </a:cxn>
                <a:cxn ang="0">
                  <a:pos x="T8" y="T9"/>
                </a:cxn>
                <a:cxn ang="0">
                  <a:pos x="T10" y="T11"/>
                </a:cxn>
              </a:cxnLst>
              <a:rect l="0" t="0" r="r" b="b"/>
              <a:pathLst>
                <a:path w="939" h="650">
                  <a:moveTo>
                    <a:pt x="793" y="650"/>
                  </a:moveTo>
                  <a:lnTo>
                    <a:pt x="0" y="326"/>
                  </a:lnTo>
                  <a:lnTo>
                    <a:pt x="793" y="0"/>
                  </a:lnTo>
                  <a:lnTo>
                    <a:pt x="939" y="0"/>
                  </a:lnTo>
                  <a:lnTo>
                    <a:pt x="939" y="650"/>
                  </a:lnTo>
                  <a:lnTo>
                    <a:pt x="793" y="650"/>
                  </a:lnTo>
                  <a:close/>
                </a:path>
              </a:pathLst>
            </a:custGeom>
            <a:solidFill>
              <a:srgbClr val="D4AC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3" name="Freeform 9"/>
            <p:cNvSpPr>
              <a:spLocks/>
            </p:cNvSpPr>
            <p:nvPr/>
          </p:nvSpPr>
          <p:spPr bwMode="auto">
            <a:xfrm>
              <a:off x="2738438" y="3187521"/>
              <a:ext cx="1743075" cy="344488"/>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4" name="Freeform 10"/>
            <p:cNvSpPr>
              <a:spLocks/>
            </p:cNvSpPr>
            <p:nvPr/>
          </p:nvSpPr>
          <p:spPr bwMode="auto">
            <a:xfrm>
              <a:off x="2738438" y="3532009"/>
              <a:ext cx="1743075" cy="342900"/>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5" name="Freeform 11"/>
            <p:cNvSpPr>
              <a:spLocks/>
            </p:cNvSpPr>
            <p:nvPr/>
          </p:nvSpPr>
          <p:spPr bwMode="auto">
            <a:xfrm>
              <a:off x="2738438" y="3874909"/>
              <a:ext cx="1743075" cy="344488"/>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6" name="Freeform 22"/>
            <p:cNvSpPr>
              <a:spLocks/>
            </p:cNvSpPr>
            <p:nvPr/>
          </p:nvSpPr>
          <p:spPr bwMode="auto">
            <a:xfrm>
              <a:off x="1608138" y="3538359"/>
              <a:ext cx="428625" cy="333375"/>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27" name="Freeform 27"/>
          <p:cNvSpPr>
            <a:spLocks/>
          </p:cNvSpPr>
          <p:nvPr/>
        </p:nvSpPr>
        <p:spPr bwMode="auto">
          <a:xfrm>
            <a:off x="2312644" y="2761059"/>
            <a:ext cx="4529138" cy="1613297"/>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8" name="TextBox 27"/>
          <p:cNvSpPr txBox="1"/>
          <p:nvPr/>
        </p:nvSpPr>
        <p:spPr>
          <a:xfrm>
            <a:off x="4436793" y="4742493"/>
            <a:ext cx="446725" cy="323165"/>
          </a:xfrm>
          <a:prstGeom prst="rect">
            <a:avLst/>
          </a:prstGeom>
          <a:noFill/>
        </p:spPr>
        <p:txBody>
          <a:bodyPr wrap="none" rtlCol="0">
            <a:spAutoFit/>
          </a:bodyPr>
          <a:lstStyle/>
          <a:p>
            <a:r>
              <a:rPr lang="tr-TR" sz="1500" b="1" dirty="0" smtClean="0">
                <a:solidFill>
                  <a:schemeClr val="bg1"/>
                </a:solidFill>
              </a:rPr>
              <a:t>Zor</a:t>
            </a:r>
            <a:endParaRPr lang="id-ID" sz="1500" b="1" dirty="0">
              <a:solidFill>
                <a:schemeClr val="bg1"/>
              </a:solidFill>
            </a:endParaRPr>
          </a:p>
        </p:txBody>
      </p:sp>
      <p:sp>
        <p:nvSpPr>
          <p:cNvPr id="29" name="Freeform 5"/>
          <p:cNvSpPr>
            <a:spLocks noEditPoints="1"/>
          </p:cNvSpPr>
          <p:nvPr/>
        </p:nvSpPr>
        <p:spPr bwMode="auto">
          <a:xfrm>
            <a:off x="4087926" y="4717661"/>
            <a:ext cx="358636" cy="359861"/>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id-ID" sz="1350"/>
          </a:p>
        </p:txBody>
      </p:sp>
      <p:sp>
        <p:nvSpPr>
          <p:cNvPr id="30" name="TextBox 29"/>
          <p:cNvSpPr txBox="1"/>
          <p:nvPr/>
        </p:nvSpPr>
        <p:spPr>
          <a:xfrm>
            <a:off x="3023240" y="3774072"/>
            <a:ext cx="541559" cy="323165"/>
          </a:xfrm>
          <a:prstGeom prst="rect">
            <a:avLst/>
          </a:prstGeom>
          <a:noFill/>
        </p:spPr>
        <p:txBody>
          <a:bodyPr wrap="none" rtlCol="0">
            <a:spAutoFit/>
          </a:bodyPr>
          <a:lstStyle/>
          <a:p>
            <a:pPr algn="r"/>
            <a:r>
              <a:rPr lang="tr-TR" sz="1500" b="1" dirty="0" smtClean="0">
                <a:solidFill>
                  <a:schemeClr val="bg1"/>
                </a:solidFill>
              </a:rPr>
              <a:t>Süre</a:t>
            </a:r>
            <a:endParaRPr lang="id-ID" sz="1500" b="1" dirty="0">
              <a:solidFill>
                <a:schemeClr val="bg1"/>
              </a:solidFill>
            </a:endParaRPr>
          </a:p>
        </p:txBody>
      </p:sp>
      <p:sp>
        <p:nvSpPr>
          <p:cNvPr id="31" name="TextBox 30"/>
          <p:cNvSpPr txBox="1"/>
          <p:nvPr/>
        </p:nvSpPr>
        <p:spPr>
          <a:xfrm>
            <a:off x="5661343" y="3504778"/>
            <a:ext cx="631648" cy="323165"/>
          </a:xfrm>
          <a:prstGeom prst="rect">
            <a:avLst/>
          </a:prstGeom>
          <a:noFill/>
        </p:spPr>
        <p:txBody>
          <a:bodyPr wrap="none" rtlCol="0">
            <a:spAutoFit/>
          </a:bodyPr>
          <a:lstStyle/>
          <a:p>
            <a:r>
              <a:rPr lang="tr-TR" sz="1500" b="1" dirty="0" smtClean="0">
                <a:solidFill>
                  <a:schemeClr val="bg1"/>
                </a:solidFill>
              </a:rPr>
              <a:t>Tümü</a:t>
            </a:r>
            <a:endParaRPr lang="id-ID" sz="1500" b="1" dirty="0">
              <a:solidFill>
                <a:schemeClr val="bg1"/>
              </a:solidFill>
            </a:endParaRPr>
          </a:p>
        </p:txBody>
      </p:sp>
      <p:sp>
        <p:nvSpPr>
          <p:cNvPr id="32" name="TextBox 31"/>
          <p:cNvSpPr txBox="1"/>
          <p:nvPr/>
        </p:nvSpPr>
        <p:spPr>
          <a:xfrm>
            <a:off x="3963140" y="2532927"/>
            <a:ext cx="764889" cy="323165"/>
          </a:xfrm>
          <a:prstGeom prst="rect">
            <a:avLst/>
          </a:prstGeom>
          <a:noFill/>
        </p:spPr>
        <p:txBody>
          <a:bodyPr wrap="none" rtlCol="0">
            <a:spAutoFit/>
          </a:bodyPr>
          <a:lstStyle/>
          <a:p>
            <a:pPr algn="r"/>
            <a:r>
              <a:rPr lang="tr-TR" sz="1500" b="1" dirty="0" smtClean="0">
                <a:solidFill>
                  <a:schemeClr val="bg1"/>
                </a:solidFill>
              </a:rPr>
              <a:t>Telefon</a:t>
            </a:r>
            <a:endParaRPr lang="id-ID" sz="1500" b="1" dirty="0">
              <a:solidFill>
                <a:schemeClr val="bg1"/>
              </a:solidFill>
            </a:endParaRPr>
          </a:p>
        </p:txBody>
      </p:sp>
      <p:grpSp>
        <p:nvGrpSpPr>
          <p:cNvPr id="33" name="Group 32"/>
          <p:cNvGrpSpPr/>
          <p:nvPr/>
        </p:nvGrpSpPr>
        <p:grpSpPr>
          <a:xfrm>
            <a:off x="4756390" y="2591715"/>
            <a:ext cx="318543" cy="303129"/>
            <a:chOff x="6719888" y="887413"/>
            <a:chExt cx="492125" cy="468312"/>
          </a:xfrm>
          <a:solidFill>
            <a:schemeClr val="bg1"/>
          </a:solidFill>
        </p:grpSpPr>
        <p:sp>
          <p:nvSpPr>
            <p:cNvPr id="34"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5"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6"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7" name="Freeform 16"/>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8" name="Freeform 17"/>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9" name="Freeform 18"/>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40" name="Freeform 5"/>
          <p:cNvSpPr>
            <a:spLocks noEditPoints="1"/>
          </p:cNvSpPr>
          <p:nvPr/>
        </p:nvSpPr>
        <p:spPr bwMode="auto">
          <a:xfrm>
            <a:off x="3596152" y="3743680"/>
            <a:ext cx="336121" cy="336719"/>
          </a:xfrm>
          <a:custGeom>
            <a:avLst/>
            <a:gdLst>
              <a:gd name="T0" fmla="*/ 1124 w 1124"/>
              <a:gd name="T1" fmla="*/ 369 h 1126"/>
              <a:gd name="T2" fmla="*/ 754 w 1124"/>
              <a:gd name="T3" fmla="*/ 0 h 1126"/>
              <a:gd name="T4" fmla="*/ 108 w 1124"/>
              <a:gd name="T5" fmla="*/ 646 h 1126"/>
              <a:gd name="T6" fmla="*/ 0 w 1124"/>
              <a:gd name="T7" fmla="*/ 1126 h 1126"/>
              <a:gd name="T8" fmla="*/ 477 w 1124"/>
              <a:gd name="T9" fmla="*/ 1015 h 1126"/>
              <a:gd name="T10" fmla="*/ 1124 w 1124"/>
              <a:gd name="T11" fmla="*/ 369 h 1126"/>
              <a:gd name="T12" fmla="*/ 446 w 1124"/>
              <a:gd name="T13" fmla="*/ 944 h 1126"/>
              <a:gd name="T14" fmla="*/ 387 w 1124"/>
              <a:gd name="T15" fmla="*/ 885 h 1126"/>
              <a:gd name="T16" fmla="*/ 962 w 1124"/>
              <a:gd name="T17" fmla="*/ 310 h 1126"/>
              <a:gd name="T18" fmla="*/ 1022 w 1124"/>
              <a:gd name="T19" fmla="*/ 369 h 1126"/>
              <a:gd name="T20" fmla="*/ 446 w 1124"/>
              <a:gd name="T21" fmla="*/ 944 h 1126"/>
              <a:gd name="T22" fmla="*/ 232 w 1124"/>
              <a:gd name="T23" fmla="*/ 997 h 1126"/>
              <a:gd name="T24" fmla="*/ 127 w 1124"/>
              <a:gd name="T25" fmla="*/ 892 h 1126"/>
              <a:gd name="T26" fmla="*/ 167 w 1124"/>
              <a:gd name="T27" fmla="*/ 715 h 1126"/>
              <a:gd name="T28" fmla="*/ 227 w 1124"/>
              <a:gd name="T29" fmla="*/ 775 h 1126"/>
              <a:gd name="T30" fmla="*/ 226 w 1124"/>
              <a:gd name="T31" fmla="*/ 775 h 1126"/>
              <a:gd name="T32" fmla="*/ 362 w 1124"/>
              <a:gd name="T33" fmla="*/ 911 h 1126"/>
              <a:gd name="T34" fmla="*/ 362 w 1124"/>
              <a:gd name="T35" fmla="*/ 910 h 1126"/>
              <a:gd name="T36" fmla="*/ 408 w 1124"/>
              <a:gd name="T37" fmla="*/ 957 h 1126"/>
              <a:gd name="T38" fmla="*/ 232 w 1124"/>
              <a:gd name="T39" fmla="*/ 997 h 1126"/>
              <a:gd name="T40" fmla="*/ 937 w 1124"/>
              <a:gd name="T41" fmla="*/ 284 h 1126"/>
              <a:gd name="T42" fmla="*/ 362 w 1124"/>
              <a:gd name="T43" fmla="*/ 859 h 1126"/>
              <a:gd name="T44" fmla="*/ 278 w 1124"/>
              <a:gd name="T45" fmla="*/ 775 h 1126"/>
              <a:gd name="T46" fmla="*/ 853 w 1124"/>
              <a:gd name="T47" fmla="*/ 200 h 1126"/>
              <a:gd name="T48" fmla="*/ 937 w 1124"/>
              <a:gd name="T49" fmla="*/ 284 h 1126"/>
              <a:gd name="T50" fmla="*/ 754 w 1124"/>
              <a:gd name="T51" fmla="*/ 102 h 1126"/>
              <a:gd name="T52" fmla="*/ 827 w 1124"/>
              <a:gd name="T53" fmla="*/ 175 h 1126"/>
              <a:gd name="T54" fmla="*/ 252 w 1124"/>
              <a:gd name="T55" fmla="*/ 750 h 1126"/>
              <a:gd name="T56" fmla="*/ 179 w 1124"/>
              <a:gd name="T57" fmla="*/ 677 h 1126"/>
              <a:gd name="T58" fmla="*/ 754 w 1124"/>
              <a:gd name="T59" fmla="*/ 10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4" h="1126">
                <a:moveTo>
                  <a:pt x="1124" y="369"/>
                </a:moveTo>
                <a:lnTo>
                  <a:pt x="754" y="0"/>
                </a:lnTo>
                <a:lnTo>
                  <a:pt x="108" y="646"/>
                </a:lnTo>
                <a:lnTo>
                  <a:pt x="0" y="1126"/>
                </a:lnTo>
                <a:lnTo>
                  <a:pt x="477" y="1015"/>
                </a:lnTo>
                <a:lnTo>
                  <a:pt x="1124" y="369"/>
                </a:lnTo>
                <a:close/>
                <a:moveTo>
                  <a:pt x="446" y="944"/>
                </a:moveTo>
                <a:lnTo>
                  <a:pt x="387" y="885"/>
                </a:lnTo>
                <a:lnTo>
                  <a:pt x="962" y="310"/>
                </a:lnTo>
                <a:lnTo>
                  <a:pt x="1022" y="369"/>
                </a:lnTo>
                <a:lnTo>
                  <a:pt x="446" y="944"/>
                </a:lnTo>
                <a:close/>
                <a:moveTo>
                  <a:pt x="232" y="997"/>
                </a:moveTo>
                <a:lnTo>
                  <a:pt x="127" y="892"/>
                </a:lnTo>
                <a:lnTo>
                  <a:pt x="167" y="715"/>
                </a:lnTo>
                <a:lnTo>
                  <a:pt x="227" y="775"/>
                </a:lnTo>
                <a:lnTo>
                  <a:pt x="226" y="775"/>
                </a:lnTo>
                <a:lnTo>
                  <a:pt x="362" y="911"/>
                </a:lnTo>
                <a:lnTo>
                  <a:pt x="362" y="910"/>
                </a:lnTo>
                <a:lnTo>
                  <a:pt x="408" y="957"/>
                </a:lnTo>
                <a:lnTo>
                  <a:pt x="232" y="997"/>
                </a:lnTo>
                <a:close/>
                <a:moveTo>
                  <a:pt x="937" y="284"/>
                </a:moveTo>
                <a:lnTo>
                  <a:pt x="362" y="859"/>
                </a:lnTo>
                <a:lnTo>
                  <a:pt x="278" y="775"/>
                </a:lnTo>
                <a:lnTo>
                  <a:pt x="853" y="200"/>
                </a:lnTo>
                <a:lnTo>
                  <a:pt x="937" y="284"/>
                </a:lnTo>
                <a:close/>
                <a:moveTo>
                  <a:pt x="754" y="102"/>
                </a:moveTo>
                <a:lnTo>
                  <a:pt x="827" y="175"/>
                </a:lnTo>
                <a:lnTo>
                  <a:pt x="252" y="750"/>
                </a:lnTo>
                <a:lnTo>
                  <a:pt x="179" y="677"/>
                </a:lnTo>
                <a:lnTo>
                  <a:pt x="754" y="10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solidFill>
                <a:schemeClr val="bg1"/>
              </a:solidFill>
            </a:endParaRPr>
          </a:p>
        </p:txBody>
      </p:sp>
      <p:grpSp>
        <p:nvGrpSpPr>
          <p:cNvPr id="41" name="Group 40"/>
          <p:cNvGrpSpPr/>
          <p:nvPr/>
        </p:nvGrpSpPr>
        <p:grpSpPr>
          <a:xfrm rot="2700000">
            <a:off x="5212922" y="3528283"/>
            <a:ext cx="237393" cy="413696"/>
            <a:chOff x="4732338" y="4783138"/>
            <a:chExt cx="703263" cy="1225550"/>
          </a:xfrm>
          <a:solidFill>
            <a:schemeClr val="bg1"/>
          </a:solidFill>
        </p:grpSpPr>
        <p:sp>
          <p:nvSpPr>
            <p:cNvPr id="42"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3"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4"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45" name="TextBox 44"/>
          <p:cNvSpPr txBox="1"/>
          <p:nvPr/>
        </p:nvSpPr>
        <p:spPr>
          <a:xfrm>
            <a:off x="6642317" y="3356415"/>
            <a:ext cx="2273083" cy="769441"/>
          </a:xfrm>
          <a:prstGeom prst="rect">
            <a:avLst/>
          </a:prstGeom>
          <a:noFill/>
        </p:spPr>
        <p:txBody>
          <a:bodyPr wrap="square" rtlCol="0">
            <a:spAutoFit/>
          </a:bodyPr>
          <a:lstStyle/>
          <a:p>
            <a:r>
              <a:rPr lang="tr-TR" sz="1600" b="1" dirty="0" smtClean="0">
                <a:solidFill>
                  <a:schemeClr val="accent3">
                    <a:lumMod val="50000"/>
                  </a:schemeClr>
                </a:solidFill>
                <a:latin typeface="+mj-lt"/>
              </a:rPr>
              <a:t>Sadece</a:t>
            </a:r>
            <a:r>
              <a:rPr lang="tr-TR" sz="1400" b="1" dirty="0" smtClean="0">
                <a:solidFill>
                  <a:schemeClr val="accent3">
                    <a:lumMod val="50000"/>
                  </a:schemeClr>
                </a:solidFill>
                <a:latin typeface="+mj-lt"/>
              </a:rPr>
              <a:t> sevdiğiniz değil, tüm derslere çalışın.</a:t>
            </a:r>
            <a:endParaRPr lang="id-ID" sz="1400" b="1" dirty="0">
              <a:solidFill>
                <a:schemeClr val="accent3">
                  <a:lumMod val="50000"/>
                </a:schemeClr>
              </a:solidFill>
              <a:latin typeface="+mj-lt"/>
            </a:endParaRPr>
          </a:p>
        </p:txBody>
      </p:sp>
      <p:sp>
        <p:nvSpPr>
          <p:cNvPr id="47" name="TextBox 46"/>
          <p:cNvSpPr txBox="1"/>
          <p:nvPr/>
        </p:nvSpPr>
        <p:spPr>
          <a:xfrm>
            <a:off x="5548601" y="4643509"/>
            <a:ext cx="3198311" cy="523220"/>
          </a:xfrm>
          <a:prstGeom prst="rect">
            <a:avLst/>
          </a:prstGeom>
          <a:noFill/>
        </p:spPr>
        <p:txBody>
          <a:bodyPr wrap="none" rtlCol="0">
            <a:spAutoFit/>
          </a:bodyPr>
          <a:lstStyle/>
          <a:p>
            <a:r>
              <a:rPr lang="tr-TR" sz="1400" b="1" dirty="0" smtClean="0">
                <a:solidFill>
                  <a:schemeClr val="accent1">
                    <a:lumMod val="50000"/>
                  </a:schemeClr>
                </a:solidFill>
                <a:latin typeface="+mj-lt"/>
              </a:rPr>
              <a:t>Zorlandığınız bir dersten sonra, </a:t>
            </a:r>
          </a:p>
          <a:p>
            <a:r>
              <a:rPr lang="tr-TR" sz="1400" b="1" dirty="0" smtClean="0">
                <a:solidFill>
                  <a:schemeClr val="accent1">
                    <a:lumMod val="50000"/>
                  </a:schemeClr>
                </a:solidFill>
                <a:latin typeface="+mj-lt"/>
              </a:rPr>
              <a:t>size daha kolay gelen derse çalışın. </a:t>
            </a:r>
            <a:endParaRPr lang="id-ID" sz="1400" b="1" dirty="0">
              <a:solidFill>
                <a:schemeClr val="accent1">
                  <a:lumMod val="50000"/>
                </a:schemeClr>
              </a:solidFill>
              <a:latin typeface="+mj-lt"/>
            </a:endParaRPr>
          </a:p>
        </p:txBody>
      </p:sp>
      <p:sp>
        <p:nvSpPr>
          <p:cNvPr id="49" name="TextBox 48"/>
          <p:cNvSpPr txBox="1"/>
          <p:nvPr/>
        </p:nvSpPr>
        <p:spPr>
          <a:xfrm>
            <a:off x="333375" y="2491500"/>
            <a:ext cx="3193074" cy="738664"/>
          </a:xfrm>
          <a:prstGeom prst="rect">
            <a:avLst/>
          </a:prstGeom>
          <a:noFill/>
        </p:spPr>
        <p:txBody>
          <a:bodyPr wrap="square" rtlCol="0">
            <a:spAutoFit/>
          </a:bodyPr>
          <a:lstStyle/>
          <a:p>
            <a:r>
              <a:rPr lang="tr-TR" sz="1400" b="1" dirty="0" smtClean="0">
                <a:solidFill>
                  <a:schemeClr val="accent4">
                    <a:lumMod val="50000"/>
                  </a:schemeClr>
                </a:solidFill>
                <a:latin typeface="+mj-lt"/>
              </a:rPr>
              <a:t>Ders çalışırken, TV izlemeyin, telefonla oynamayın. Telefonunuzu yanınızda olmasın</a:t>
            </a:r>
            <a:endParaRPr lang="id-ID" sz="1400" b="1" dirty="0">
              <a:solidFill>
                <a:schemeClr val="accent4">
                  <a:lumMod val="50000"/>
                </a:schemeClr>
              </a:solidFill>
              <a:latin typeface="+mj-lt"/>
            </a:endParaRPr>
          </a:p>
        </p:txBody>
      </p:sp>
      <p:sp>
        <p:nvSpPr>
          <p:cNvPr id="51" name="TextBox 50"/>
          <p:cNvSpPr txBox="1"/>
          <p:nvPr/>
        </p:nvSpPr>
        <p:spPr>
          <a:xfrm>
            <a:off x="146675" y="3658177"/>
            <a:ext cx="2252540" cy="738664"/>
          </a:xfrm>
          <a:prstGeom prst="rect">
            <a:avLst/>
          </a:prstGeom>
          <a:noFill/>
        </p:spPr>
        <p:txBody>
          <a:bodyPr wrap="none" rtlCol="0">
            <a:spAutoFit/>
          </a:bodyPr>
          <a:lstStyle/>
          <a:p>
            <a:pPr algn="r"/>
            <a:r>
              <a:rPr lang="tr-TR" sz="1400" b="1" dirty="0" smtClean="0">
                <a:solidFill>
                  <a:schemeClr val="accent2">
                    <a:lumMod val="50000"/>
                  </a:schemeClr>
                </a:solidFill>
                <a:latin typeface="+mj-lt"/>
              </a:rPr>
              <a:t>Çok kısa veya  uzun süre</a:t>
            </a:r>
          </a:p>
          <a:p>
            <a:pPr algn="r"/>
            <a:r>
              <a:rPr lang="tr-TR" sz="1400" b="1" dirty="0" smtClean="0">
                <a:solidFill>
                  <a:schemeClr val="accent2">
                    <a:lumMod val="50000"/>
                  </a:schemeClr>
                </a:solidFill>
                <a:latin typeface="+mj-lt"/>
              </a:rPr>
              <a:t> (mola vermeden)  </a:t>
            </a:r>
          </a:p>
          <a:p>
            <a:pPr algn="r"/>
            <a:r>
              <a:rPr lang="tr-TR" sz="1400" b="1" dirty="0" smtClean="0">
                <a:solidFill>
                  <a:schemeClr val="accent2">
                    <a:lumMod val="50000"/>
                  </a:schemeClr>
                </a:solidFill>
                <a:latin typeface="+mj-lt"/>
              </a:rPr>
              <a:t>çalışmayın.</a:t>
            </a:r>
            <a:endParaRPr lang="id-ID" sz="1400" b="1" dirty="0">
              <a:solidFill>
                <a:schemeClr val="accent2">
                  <a:lumMod val="50000"/>
                </a:schemeClr>
              </a:solidFill>
              <a:latin typeface="+mj-lt"/>
            </a:endParaRPr>
          </a:p>
        </p:txBody>
      </p:sp>
      <p:sp>
        <p:nvSpPr>
          <p:cNvPr id="53" name="Title 1"/>
          <p:cNvSpPr txBox="1">
            <a:spLocks/>
          </p:cNvSpPr>
          <p:nvPr/>
        </p:nvSpPr>
        <p:spPr>
          <a:xfrm>
            <a:off x="-12032" y="0"/>
            <a:ext cx="9156032" cy="842212"/>
          </a:xfrm>
          <a:prstGeom prst="rect">
            <a:avLst/>
          </a:prstGeom>
        </p:spPr>
        <p:style>
          <a:lnRef idx="1">
            <a:schemeClr val="accent6"/>
          </a:lnRef>
          <a:fillRef idx="3">
            <a:schemeClr val="accent6"/>
          </a:fillRef>
          <a:effectRef idx="2">
            <a:schemeClr val="accent6"/>
          </a:effectRef>
          <a:fontRef idx="minor">
            <a:schemeClr val="lt1"/>
          </a:fontRef>
        </p:style>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4400" b="1" noProof="0" dirty="0" smtClean="0"/>
              <a:t>Bunlara Dikkat!</a:t>
            </a:r>
            <a:endParaRPr kumimoji="0" lang="id-ID" sz="44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98778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par>
                                <p:cTn id="34" presetID="10"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8" grpId="0"/>
      <p:bldP spid="29" grpId="0" animBg="1"/>
      <p:bldP spid="30" grpId="0"/>
      <p:bldP spid="31" grpId="0"/>
      <p:bldP spid="32" grpId="0"/>
      <p:bldP spid="40" grpId="0" animBg="1"/>
      <p:bldP spid="45" grpId="0"/>
      <p:bldP spid="47" grpId="0"/>
      <p:bldP spid="49"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97877" y="527538"/>
            <a:ext cx="8212015" cy="584775"/>
          </a:xfrm>
          <a:prstGeom prst="rect">
            <a:avLst/>
          </a:prstGeom>
          <a:noFill/>
        </p:spPr>
        <p:txBody>
          <a:bodyPr wrap="square" rtlCol="0">
            <a:spAutoFit/>
          </a:bodyPr>
          <a:lstStyle/>
          <a:p>
            <a:r>
              <a:rPr lang="tr-TR" sz="3200" b="1" dirty="0" smtClean="0"/>
              <a:t>Verimli Ders Çalışma Ortamı</a:t>
            </a:r>
            <a:endParaRPr lang="tr-TR" sz="3200" b="1" dirty="0"/>
          </a:p>
        </p:txBody>
      </p:sp>
      <p:sp>
        <p:nvSpPr>
          <p:cNvPr id="6" name="Metin kutusu 5"/>
          <p:cNvSpPr txBox="1"/>
          <p:nvPr/>
        </p:nvSpPr>
        <p:spPr>
          <a:xfrm>
            <a:off x="694592" y="1099038"/>
            <a:ext cx="6963508" cy="5909310"/>
          </a:xfrm>
          <a:prstGeom prst="rect">
            <a:avLst/>
          </a:prstGeom>
          <a:noFill/>
        </p:spPr>
        <p:txBody>
          <a:bodyPr wrap="square" rtlCol="0">
            <a:spAutoFit/>
          </a:bodyPr>
          <a:lstStyle/>
          <a:p>
            <a:r>
              <a:rPr lang="tr-TR" b="1" dirty="0"/>
              <a:t>Çalışma Mekanı </a:t>
            </a:r>
            <a:endParaRPr lang="tr-TR" dirty="0"/>
          </a:p>
          <a:p>
            <a:r>
              <a:rPr lang="tr-TR" dirty="0"/>
              <a:t>Hepimiz için çalışmaya başlamak ve çalışmayı devam ettirmek her zaman zor olmuştur. Çalışırken bir çok etken insanın zihnini dağıtıp verimli çalışmasını engeller. Bu yüzden kişi çalışma ortamını bu faktörleri en aza indirgeyecek şekilde düzenlemelidir. Şimdi bu düzenlemelerin nasıl yapılacağını hep birlikte inceleyelim.</a:t>
            </a:r>
          </a:p>
          <a:p>
            <a:pPr marL="285750" indent="-285750">
              <a:buFont typeface="Arial" panose="020B0604020202020204" pitchFamily="34" charset="0"/>
              <a:buChar char="•"/>
            </a:pPr>
            <a:r>
              <a:rPr lang="tr-TR" dirty="0"/>
              <a:t>Eğer mümkünse çalışma odası özel olarak döşenmelidir. Masanız cam kenarında olmamalıdır. Bu şekilde olursa hem güneş ışığının rahatsız edici etkisinden kurtulursunuz hem de dışarıdaki olaylar (bahçede futbol-basketbol oynayan arkadaşlarınız, sokaktan geçen insanlar vs.) dikkatinizi dağıtmaz</a:t>
            </a:r>
            <a:r>
              <a:rPr lang="tr-TR" dirty="0" smtClean="0"/>
              <a:t>.</a:t>
            </a:r>
            <a:r>
              <a:rPr lang="tr-TR" dirty="0"/>
              <a:t> </a:t>
            </a:r>
            <a:endParaRPr lang="tr-TR" dirty="0" smtClean="0"/>
          </a:p>
          <a:p>
            <a:pPr marL="285750" indent="-285750">
              <a:buFont typeface="Arial" panose="020B0604020202020204" pitchFamily="34" charset="0"/>
              <a:buChar char="•"/>
            </a:pPr>
            <a:r>
              <a:rPr lang="tr-TR" dirty="0" smtClean="0"/>
              <a:t>Işık </a:t>
            </a:r>
            <a:r>
              <a:rPr lang="tr-TR" dirty="0"/>
              <a:t>kaynağı (ampul ve ya güneş ) arkanızda olmamalı, çünkü kendi gölgeniz masanızın ve çalıştığınız kitapların üzerine gelerek sizi rahatsız edebilir. Bu yüzden ışık kaynağınızı ışık karşıdan gelecek şekilde </a:t>
            </a:r>
            <a:r>
              <a:rPr lang="tr-TR" dirty="0" smtClean="0"/>
              <a:t>ayarlayın.</a:t>
            </a:r>
          </a:p>
          <a:p>
            <a:pPr marL="285750" indent="-285750">
              <a:buFont typeface="Arial" panose="020B0604020202020204" pitchFamily="34" charset="0"/>
              <a:buChar char="•"/>
            </a:pPr>
            <a:r>
              <a:rPr lang="tr-TR" dirty="0" smtClean="0"/>
              <a:t>Çalışma </a:t>
            </a:r>
            <a:r>
              <a:rPr lang="tr-TR" dirty="0"/>
              <a:t>odanız sık sık havalandırılmalıdır. Havasız bir ortamda rahat </a:t>
            </a:r>
            <a:r>
              <a:rPr lang="tr-TR" dirty="0" smtClean="0"/>
              <a:t>çalışamazsınız.</a:t>
            </a:r>
          </a:p>
          <a:p>
            <a:pPr marL="285750" indent="-285750">
              <a:buFont typeface="Arial" panose="020B0604020202020204" pitchFamily="34" charset="0"/>
              <a:buChar char="•"/>
            </a:pPr>
            <a:r>
              <a:rPr lang="tr-TR" dirty="0" smtClean="0"/>
              <a:t>Oturmak </a:t>
            </a:r>
            <a:r>
              <a:rPr lang="tr-TR" dirty="0"/>
              <a:t>için koltuk yerine sandalye tercih edin ve sandalyeniz masanıza göre ne çok yüksek ne de alçak olsun.   </a:t>
            </a:r>
          </a:p>
          <a:p>
            <a:r>
              <a:rPr lang="tr-TR" dirty="0"/>
              <a:t> </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2015078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82515" y="852854"/>
            <a:ext cx="7165731" cy="3779176"/>
          </a:xfrm>
          <a:prstGeom prst="rect">
            <a:avLst/>
          </a:prstGeom>
          <a:noFill/>
        </p:spPr>
        <p:txBody>
          <a:bodyPr wrap="square" rtlCol="0">
            <a:spAutoFit/>
          </a:bodyPr>
          <a:lstStyle/>
          <a:p>
            <a:pPr>
              <a:lnSpc>
                <a:spcPct val="150000"/>
              </a:lnSpc>
            </a:pPr>
            <a:r>
              <a:rPr lang="tr-TR" b="1" dirty="0"/>
              <a:t>Ses</a:t>
            </a:r>
            <a:endParaRPr lang="tr-TR" dirty="0"/>
          </a:p>
          <a:p>
            <a:pPr>
              <a:lnSpc>
                <a:spcPct val="150000"/>
              </a:lnSpc>
            </a:pPr>
            <a:r>
              <a:rPr lang="tr-TR" dirty="0"/>
              <a:t>Çalışma odası sessiz olmalıdır. Ders çalışırken müzik dinlenmemelidir. Bir çok öğrenci "Ben müziksiz ders çalışamam. Müzik beni engellemiyor" dese de insan zihni aynı anda iki konuya yoğunlaşamadığı için ders esnasında müzik dinlemeniz çalışma veriminizi azaltacaktır. Bu yüzden müzik dinlemeyi ders aralarında yapın. Hatta müziği kendinize ödül olarak koyabilirsiniz, "Matematikten bu gün hedeflediğim soruları bitirirsem biraz müzik dinleyebilirim " diyebilirsiniz.</a:t>
            </a:r>
          </a:p>
        </p:txBody>
      </p:sp>
    </p:spTree>
    <p:extLst>
      <p:ext uri="{BB962C8B-B14F-4D97-AF65-F5344CB8AC3E}">
        <p14:creationId xmlns:p14="http://schemas.microsoft.com/office/powerpoint/2010/main" val="295332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055077" y="1046285"/>
            <a:ext cx="6567854" cy="3416320"/>
          </a:xfrm>
          <a:prstGeom prst="rect">
            <a:avLst/>
          </a:prstGeom>
          <a:noFill/>
        </p:spPr>
        <p:txBody>
          <a:bodyPr wrap="square" rtlCol="0">
            <a:spAutoFit/>
          </a:bodyPr>
          <a:lstStyle/>
          <a:p>
            <a:pPr>
              <a:lnSpc>
                <a:spcPct val="150000"/>
              </a:lnSpc>
            </a:pPr>
            <a:r>
              <a:rPr lang="tr-TR" b="1" dirty="0" smtClean="0"/>
              <a:t>Poster</a:t>
            </a:r>
            <a:endParaRPr lang="tr-TR" dirty="0"/>
          </a:p>
          <a:p>
            <a:pPr>
              <a:lnSpc>
                <a:spcPct val="150000"/>
              </a:lnSpc>
            </a:pPr>
            <a:r>
              <a:rPr lang="tr-TR" dirty="0"/>
              <a:t>Çalışma odanızda sevdiğiniz sanatçıların, tuttuğunuz takımın posterleri ve ya arkadaşlarınızla ,ailenizle çektirdiğiniz fotoğraflar bulunmamalıdır, en azından gözünüzün görebileceği yerlerde. (duvarınız, dolap kapağınız, vb..) Neden diye sorduğunuzu duyabiliyorum . Çünkü bu tarz resimler ve posterler sizi hayal dünyasına sürükleyebilir, zihninizin dağılmasını sağlayabilir. </a:t>
            </a:r>
          </a:p>
        </p:txBody>
      </p:sp>
    </p:spTree>
    <p:extLst>
      <p:ext uri="{BB962C8B-B14F-4D97-AF65-F5344CB8AC3E}">
        <p14:creationId xmlns:p14="http://schemas.microsoft.com/office/powerpoint/2010/main" val="573008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70439" y="677008"/>
            <a:ext cx="7666892" cy="1710084"/>
          </a:xfrm>
          <a:prstGeom prst="rect">
            <a:avLst/>
          </a:prstGeom>
          <a:noFill/>
        </p:spPr>
        <p:txBody>
          <a:bodyPr wrap="square" rtlCol="0">
            <a:spAutoFit/>
          </a:bodyPr>
          <a:lstStyle/>
          <a:p>
            <a:pPr>
              <a:lnSpc>
                <a:spcPct val="150000"/>
              </a:lnSpc>
            </a:pPr>
            <a:r>
              <a:rPr lang="tr-TR" dirty="0"/>
              <a:t>Herkes kendisine ait bir odaya sahip olmayabilir, bu durumda evin bir köşesinde kendinize bir çalışma mekanı hazırlamalısınız. Bunun için üzerinde yazı yazmanıza yetecek büyüklükte bir masa ve kitap-defter-kalem gibi ihtiyaçlarınızı yerleştirebileceğiniz bir alan yeterli olacaktır.</a:t>
            </a:r>
          </a:p>
        </p:txBody>
      </p:sp>
      <p:sp>
        <p:nvSpPr>
          <p:cNvPr id="5" name="Metin kutusu 4"/>
          <p:cNvSpPr txBox="1"/>
          <p:nvPr/>
        </p:nvSpPr>
        <p:spPr>
          <a:xfrm>
            <a:off x="870439" y="2681654"/>
            <a:ext cx="7482254" cy="3693319"/>
          </a:xfrm>
          <a:prstGeom prst="rect">
            <a:avLst/>
          </a:prstGeom>
          <a:noFill/>
        </p:spPr>
        <p:txBody>
          <a:bodyPr wrap="square" rtlCol="0">
            <a:spAutoFit/>
          </a:bodyPr>
          <a:lstStyle/>
          <a:p>
            <a:pPr>
              <a:lnSpc>
                <a:spcPct val="150000"/>
              </a:lnSpc>
            </a:pPr>
            <a:r>
              <a:rPr lang="tr-TR" b="1" dirty="0"/>
              <a:t>Önemli Notlar!</a:t>
            </a:r>
            <a:endParaRPr lang="tr-TR" dirty="0"/>
          </a:p>
          <a:p>
            <a:pPr>
              <a:lnSpc>
                <a:spcPct val="150000"/>
              </a:lnSpc>
            </a:pPr>
            <a:r>
              <a:rPr lang="tr-TR" dirty="0"/>
              <a:t> </a:t>
            </a:r>
          </a:p>
          <a:p>
            <a:pPr marL="285750" indent="-285750">
              <a:lnSpc>
                <a:spcPct val="150000"/>
              </a:lnSpc>
              <a:buFont typeface="Arial" panose="020B0604020202020204" pitchFamily="34" charset="0"/>
              <a:buChar char="•"/>
            </a:pPr>
            <a:r>
              <a:rPr lang="tr-TR" dirty="0"/>
              <a:t>Çalışma esnasında dikkatiniz dağılır, hayale dalarsanız biraz ara </a:t>
            </a:r>
            <a:r>
              <a:rPr lang="tr-TR" dirty="0" smtClean="0"/>
              <a:t>verin.</a:t>
            </a:r>
          </a:p>
          <a:p>
            <a:pPr marL="285750" indent="-285750">
              <a:lnSpc>
                <a:spcPct val="150000"/>
              </a:lnSpc>
              <a:buFont typeface="Arial" panose="020B0604020202020204" pitchFamily="34" charset="0"/>
              <a:buChar char="•"/>
            </a:pPr>
            <a:r>
              <a:rPr lang="tr-TR" dirty="0" smtClean="0"/>
              <a:t>Çalışırken </a:t>
            </a:r>
            <a:r>
              <a:rPr lang="tr-TR" dirty="0"/>
              <a:t>bir şeyler </a:t>
            </a:r>
            <a:r>
              <a:rPr lang="tr-TR" dirty="0" smtClean="0"/>
              <a:t>atıştırmayın</a:t>
            </a:r>
          </a:p>
          <a:p>
            <a:pPr marL="285750" indent="-285750">
              <a:lnSpc>
                <a:spcPct val="150000"/>
              </a:lnSpc>
              <a:buFont typeface="Arial" panose="020B0604020202020204" pitchFamily="34" charset="0"/>
              <a:buChar char="•"/>
            </a:pPr>
            <a:r>
              <a:rPr lang="tr-TR" dirty="0" smtClean="0"/>
              <a:t>Yatarak </a:t>
            </a:r>
            <a:r>
              <a:rPr lang="tr-TR" dirty="0"/>
              <a:t>ders </a:t>
            </a:r>
            <a:r>
              <a:rPr lang="tr-TR" dirty="0" smtClean="0"/>
              <a:t>çalışmayın</a:t>
            </a:r>
          </a:p>
          <a:p>
            <a:pPr marL="285750" indent="-285750">
              <a:lnSpc>
                <a:spcPct val="150000"/>
              </a:lnSpc>
              <a:buFont typeface="Arial" panose="020B0604020202020204" pitchFamily="34" charset="0"/>
              <a:buChar char="•"/>
            </a:pPr>
            <a:r>
              <a:rPr lang="tr-TR" dirty="0" smtClean="0"/>
              <a:t>Televizyon </a:t>
            </a:r>
            <a:r>
              <a:rPr lang="tr-TR" dirty="0"/>
              <a:t>karşısında ders </a:t>
            </a:r>
            <a:r>
              <a:rPr lang="tr-TR" dirty="0" smtClean="0"/>
              <a:t>çalışmayın</a:t>
            </a:r>
          </a:p>
          <a:p>
            <a:pPr marL="285750" indent="-285750">
              <a:lnSpc>
                <a:spcPct val="150000"/>
              </a:lnSpc>
              <a:buFont typeface="Arial" panose="020B0604020202020204" pitchFamily="34" charset="0"/>
              <a:buChar char="•"/>
            </a:pPr>
            <a:r>
              <a:rPr lang="tr-TR" dirty="0" smtClean="0"/>
              <a:t>Çalışma </a:t>
            </a:r>
            <a:r>
              <a:rPr lang="tr-TR" dirty="0"/>
              <a:t>masanız daima derli toplu olsun ve aradığınız her şey masanızda bulunsun. </a:t>
            </a:r>
          </a:p>
          <a:p>
            <a:endParaRPr lang="tr-TR" dirty="0"/>
          </a:p>
        </p:txBody>
      </p:sp>
    </p:spTree>
    <p:extLst>
      <p:ext uri="{BB962C8B-B14F-4D97-AF65-F5344CB8AC3E}">
        <p14:creationId xmlns:p14="http://schemas.microsoft.com/office/powerpoint/2010/main" val="167916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
          <p:cNvSpPr>
            <a:spLocks/>
          </p:cNvSpPr>
          <p:nvPr/>
        </p:nvSpPr>
        <p:spPr bwMode="auto">
          <a:xfrm>
            <a:off x="0" y="4031795"/>
            <a:ext cx="7134726" cy="1378744"/>
          </a:xfrm>
          <a:custGeom>
            <a:avLst/>
            <a:gdLst>
              <a:gd name="T0" fmla="*/ 4120 w 4120"/>
              <a:gd name="T1" fmla="*/ 579 h 1158"/>
              <a:gd name="T2" fmla="*/ 3660 w 4120"/>
              <a:gd name="T3" fmla="*/ 0 h 1158"/>
              <a:gd name="T4" fmla="*/ 3660 w 4120"/>
              <a:gd name="T5" fmla="*/ 307 h 1158"/>
              <a:gd name="T6" fmla="*/ 0 w 4120"/>
              <a:gd name="T7" fmla="*/ 307 h 1158"/>
              <a:gd name="T8" fmla="*/ 0 w 4120"/>
              <a:gd name="T9" fmla="*/ 851 h 1158"/>
              <a:gd name="T10" fmla="*/ 3660 w 4120"/>
              <a:gd name="T11" fmla="*/ 851 h 1158"/>
              <a:gd name="T12" fmla="*/ 3660 w 4120"/>
              <a:gd name="T13" fmla="*/ 1158 h 1158"/>
              <a:gd name="T14" fmla="*/ 4120 w 4120"/>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0" h="1158">
                <a:moveTo>
                  <a:pt x="4120" y="579"/>
                </a:moveTo>
                <a:lnTo>
                  <a:pt x="3660" y="0"/>
                </a:lnTo>
                <a:lnTo>
                  <a:pt x="3660" y="307"/>
                </a:lnTo>
                <a:lnTo>
                  <a:pt x="0" y="307"/>
                </a:lnTo>
                <a:lnTo>
                  <a:pt x="0" y="851"/>
                </a:lnTo>
                <a:lnTo>
                  <a:pt x="3660" y="851"/>
                </a:lnTo>
                <a:lnTo>
                  <a:pt x="3660" y="1158"/>
                </a:lnTo>
                <a:lnTo>
                  <a:pt x="4120" y="579"/>
                </a:lnTo>
                <a:close/>
              </a:path>
            </a:pathLst>
          </a:custGeom>
          <a:ln/>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prstTxWarp prst="textNoShape">
              <a:avLst/>
            </a:prstTxWarp>
          </a:bodyPr>
          <a:lstStyle/>
          <a:p>
            <a:endParaRPr lang="id-ID" sz="1350"/>
          </a:p>
        </p:txBody>
      </p:sp>
      <p:sp>
        <p:nvSpPr>
          <p:cNvPr id="2" name="Title 1"/>
          <p:cNvSpPr>
            <a:spLocks noGrp="1"/>
          </p:cNvSpPr>
          <p:nvPr>
            <p:ph type="title"/>
          </p:nvPr>
        </p:nvSpPr>
        <p:spPr>
          <a:xfrm>
            <a:off x="0" y="-84224"/>
            <a:ext cx="9144000" cy="994442"/>
          </a:xfrm>
        </p:spPr>
        <p:style>
          <a:lnRef idx="1">
            <a:schemeClr val="accent6"/>
          </a:lnRef>
          <a:fillRef idx="3">
            <a:schemeClr val="accent6"/>
          </a:fillRef>
          <a:effectRef idx="2">
            <a:schemeClr val="accent6"/>
          </a:effectRef>
          <a:fontRef idx="minor">
            <a:schemeClr val="lt1"/>
          </a:fontRef>
        </p:style>
        <p:txBody>
          <a:bodyPr/>
          <a:lstStyle/>
          <a:p>
            <a:pPr algn="ctr"/>
            <a:r>
              <a:rPr lang="tr-TR" b="1" dirty="0" smtClean="0"/>
              <a:t>Neden Verimli Çalışmalıyız?</a:t>
            </a:r>
            <a:endParaRPr lang="id-ID" dirty="0"/>
          </a:p>
        </p:txBody>
      </p:sp>
      <p:sp>
        <p:nvSpPr>
          <p:cNvPr id="37" name="Freeform 5"/>
          <p:cNvSpPr>
            <a:spLocks/>
          </p:cNvSpPr>
          <p:nvPr/>
        </p:nvSpPr>
        <p:spPr bwMode="auto">
          <a:xfrm>
            <a:off x="0" y="3241723"/>
            <a:ext cx="6357938" cy="1378744"/>
          </a:xfrm>
          <a:custGeom>
            <a:avLst/>
            <a:gdLst>
              <a:gd name="T0" fmla="*/ 4120 w 4120"/>
              <a:gd name="T1" fmla="*/ 579 h 1158"/>
              <a:gd name="T2" fmla="*/ 3660 w 4120"/>
              <a:gd name="T3" fmla="*/ 0 h 1158"/>
              <a:gd name="T4" fmla="*/ 3660 w 4120"/>
              <a:gd name="T5" fmla="*/ 307 h 1158"/>
              <a:gd name="T6" fmla="*/ 0 w 4120"/>
              <a:gd name="T7" fmla="*/ 307 h 1158"/>
              <a:gd name="T8" fmla="*/ 0 w 4120"/>
              <a:gd name="T9" fmla="*/ 851 h 1158"/>
              <a:gd name="T10" fmla="*/ 3660 w 4120"/>
              <a:gd name="T11" fmla="*/ 851 h 1158"/>
              <a:gd name="T12" fmla="*/ 3660 w 4120"/>
              <a:gd name="T13" fmla="*/ 1158 h 1158"/>
              <a:gd name="T14" fmla="*/ 4120 w 4120"/>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0" h="1158">
                <a:moveTo>
                  <a:pt x="4120" y="579"/>
                </a:moveTo>
                <a:lnTo>
                  <a:pt x="3660" y="0"/>
                </a:lnTo>
                <a:lnTo>
                  <a:pt x="3660" y="307"/>
                </a:lnTo>
                <a:lnTo>
                  <a:pt x="0" y="307"/>
                </a:lnTo>
                <a:lnTo>
                  <a:pt x="0" y="851"/>
                </a:lnTo>
                <a:lnTo>
                  <a:pt x="3660" y="851"/>
                </a:lnTo>
                <a:lnTo>
                  <a:pt x="3660" y="1158"/>
                </a:lnTo>
                <a:lnTo>
                  <a:pt x="4120" y="579"/>
                </a:lnTo>
                <a:close/>
              </a:path>
            </a:pathLst>
          </a:custGeom>
          <a:solidFill>
            <a:schemeClr val="accent1"/>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38" name="Freeform 6"/>
          <p:cNvSpPr>
            <a:spLocks/>
          </p:cNvSpPr>
          <p:nvPr/>
        </p:nvSpPr>
        <p:spPr bwMode="auto">
          <a:xfrm>
            <a:off x="0" y="2609190"/>
            <a:ext cx="5640354" cy="1378744"/>
          </a:xfrm>
          <a:custGeom>
            <a:avLst/>
            <a:gdLst>
              <a:gd name="T0" fmla="*/ 3655 w 3655"/>
              <a:gd name="T1" fmla="*/ 579 h 1158"/>
              <a:gd name="T2" fmla="*/ 3195 w 3655"/>
              <a:gd name="T3" fmla="*/ 0 h 1158"/>
              <a:gd name="T4" fmla="*/ 3195 w 3655"/>
              <a:gd name="T5" fmla="*/ 307 h 1158"/>
              <a:gd name="T6" fmla="*/ 0 w 3655"/>
              <a:gd name="T7" fmla="*/ 307 h 1158"/>
              <a:gd name="T8" fmla="*/ 0 w 3655"/>
              <a:gd name="T9" fmla="*/ 851 h 1158"/>
              <a:gd name="T10" fmla="*/ 3195 w 3655"/>
              <a:gd name="T11" fmla="*/ 851 h 1158"/>
              <a:gd name="T12" fmla="*/ 3195 w 3655"/>
              <a:gd name="T13" fmla="*/ 1158 h 1158"/>
              <a:gd name="T14" fmla="*/ 3655 w 3655"/>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5" h="1158">
                <a:moveTo>
                  <a:pt x="3655" y="579"/>
                </a:moveTo>
                <a:lnTo>
                  <a:pt x="3195" y="0"/>
                </a:lnTo>
                <a:lnTo>
                  <a:pt x="3195" y="307"/>
                </a:lnTo>
                <a:lnTo>
                  <a:pt x="0" y="307"/>
                </a:lnTo>
                <a:lnTo>
                  <a:pt x="0" y="851"/>
                </a:lnTo>
                <a:lnTo>
                  <a:pt x="3195" y="851"/>
                </a:lnTo>
                <a:lnTo>
                  <a:pt x="3195" y="1158"/>
                </a:lnTo>
                <a:lnTo>
                  <a:pt x="3655" y="579"/>
                </a:lnTo>
                <a:close/>
              </a:path>
            </a:pathLst>
          </a:custGeom>
          <a:solidFill>
            <a:schemeClr val="accent2"/>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39" name="Freeform 7"/>
          <p:cNvSpPr>
            <a:spLocks/>
          </p:cNvSpPr>
          <p:nvPr/>
        </p:nvSpPr>
        <p:spPr bwMode="auto">
          <a:xfrm>
            <a:off x="1" y="1789160"/>
            <a:ext cx="4915055" cy="1377554"/>
          </a:xfrm>
          <a:custGeom>
            <a:avLst/>
            <a:gdLst>
              <a:gd name="T0" fmla="*/ 3185 w 3185"/>
              <a:gd name="T1" fmla="*/ 579 h 1157"/>
              <a:gd name="T2" fmla="*/ 2725 w 3185"/>
              <a:gd name="T3" fmla="*/ 0 h 1157"/>
              <a:gd name="T4" fmla="*/ 2725 w 3185"/>
              <a:gd name="T5" fmla="*/ 307 h 1157"/>
              <a:gd name="T6" fmla="*/ 0 w 3185"/>
              <a:gd name="T7" fmla="*/ 307 h 1157"/>
              <a:gd name="T8" fmla="*/ 0 w 3185"/>
              <a:gd name="T9" fmla="*/ 851 h 1157"/>
              <a:gd name="T10" fmla="*/ 2725 w 3185"/>
              <a:gd name="T11" fmla="*/ 851 h 1157"/>
              <a:gd name="T12" fmla="*/ 2725 w 3185"/>
              <a:gd name="T13" fmla="*/ 1157 h 1157"/>
              <a:gd name="T14" fmla="*/ 3185 w 3185"/>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5" h="1157">
                <a:moveTo>
                  <a:pt x="3185" y="579"/>
                </a:moveTo>
                <a:lnTo>
                  <a:pt x="2725" y="0"/>
                </a:lnTo>
                <a:lnTo>
                  <a:pt x="2725" y="307"/>
                </a:lnTo>
                <a:lnTo>
                  <a:pt x="0" y="307"/>
                </a:lnTo>
                <a:lnTo>
                  <a:pt x="0" y="851"/>
                </a:lnTo>
                <a:lnTo>
                  <a:pt x="2725" y="851"/>
                </a:lnTo>
                <a:lnTo>
                  <a:pt x="2725" y="1157"/>
                </a:lnTo>
                <a:lnTo>
                  <a:pt x="3185" y="579"/>
                </a:lnTo>
                <a:close/>
              </a:path>
            </a:pathLst>
          </a:custGeom>
          <a:solidFill>
            <a:schemeClr val="accent3"/>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40" name="Freeform 8"/>
          <p:cNvSpPr>
            <a:spLocks/>
          </p:cNvSpPr>
          <p:nvPr/>
        </p:nvSpPr>
        <p:spPr bwMode="auto">
          <a:xfrm>
            <a:off x="1" y="1067641"/>
            <a:ext cx="4186670" cy="1377554"/>
          </a:xfrm>
          <a:custGeom>
            <a:avLst/>
            <a:gdLst>
              <a:gd name="T0" fmla="*/ 2713 w 2713"/>
              <a:gd name="T1" fmla="*/ 579 h 1157"/>
              <a:gd name="T2" fmla="*/ 2253 w 2713"/>
              <a:gd name="T3" fmla="*/ 0 h 1157"/>
              <a:gd name="T4" fmla="*/ 2253 w 2713"/>
              <a:gd name="T5" fmla="*/ 307 h 1157"/>
              <a:gd name="T6" fmla="*/ 0 w 2713"/>
              <a:gd name="T7" fmla="*/ 307 h 1157"/>
              <a:gd name="T8" fmla="*/ 0 w 2713"/>
              <a:gd name="T9" fmla="*/ 851 h 1157"/>
              <a:gd name="T10" fmla="*/ 2253 w 2713"/>
              <a:gd name="T11" fmla="*/ 851 h 1157"/>
              <a:gd name="T12" fmla="*/ 2253 w 2713"/>
              <a:gd name="T13" fmla="*/ 1157 h 1157"/>
              <a:gd name="T14" fmla="*/ 2713 w 2713"/>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3" h="1157">
                <a:moveTo>
                  <a:pt x="2713" y="579"/>
                </a:moveTo>
                <a:lnTo>
                  <a:pt x="2253" y="0"/>
                </a:lnTo>
                <a:lnTo>
                  <a:pt x="2253" y="307"/>
                </a:lnTo>
                <a:lnTo>
                  <a:pt x="0" y="307"/>
                </a:lnTo>
                <a:lnTo>
                  <a:pt x="0" y="851"/>
                </a:lnTo>
                <a:lnTo>
                  <a:pt x="2253" y="851"/>
                </a:lnTo>
                <a:lnTo>
                  <a:pt x="2253" y="1157"/>
                </a:lnTo>
                <a:lnTo>
                  <a:pt x="2713" y="579"/>
                </a:lnTo>
                <a:close/>
              </a:path>
            </a:pathLst>
          </a:custGeom>
          <a:solidFill>
            <a:schemeClr val="accent4"/>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43" name="TextBox 23"/>
          <p:cNvSpPr txBox="1"/>
          <p:nvPr/>
        </p:nvSpPr>
        <p:spPr>
          <a:xfrm>
            <a:off x="156411" y="1584274"/>
            <a:ext cx="3669631"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100" b="1" dirty="0" smtClean="0">
                <a:latin typeface="+mj-lt"/>
              </a:rPr>
              <a:t>Çalışmaya Başlamak</a:t>
            </a:r>
            <a:endParaRPr lang="id-ID" sz="2100" b="1" dirty="0">
              <a:latin typeface="+mj-lt"/>
            </a:endParaRPr>
          </a:p>
        </p:txBody>
      </p:sp>
      <p:sp>
        <p:nvSpPr>
          <p:cNvPr id="44" name="TextBox 23"/>
          <p:cNvSpPr txBox="1"/>
          <p:nvPr/>
        </p:nvSpPr>
        <p:spPr>
          <a:xfrm>
            <a:off x="-1" y="2305793"/>
            <a:ext cx="4547937"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100" b="1" dirty="0" smtClean="0">
                <a:solidFill>
                  <a:schemeClr val="bg1"/>
                </a:solidFill>
                <a:latin typeface="+mj-lt"/>
              </a:rPr>
              <a:t>Çalışmayı Devam Ettirmek</a:t>
            </a:r>
            <a:endParaRPr lang="id-ID" sz="2100" b="1" dirty="0">
              <a:solidFill>
                <a:schemeClr val="bg1"/>
              </a:solidFill>
              <a:latin typeface="+mj-lt"/>
            </a:endParaRPr>
          </a:p>
        </p:txBody>
      </p:sp>
      <p:sp>
        <p:nvSpPr>
          <p:cNvPr id="45" name="TextBox 23"/>
          <p:cNvSpPr txBox="1"/>
          <p:nvPr/>
        </p:nvSpPr>
        <p:spPr>
          <a:xfrm>
            <a:off x="12033" y="3102354"/>
            <a:ext cx="4271210"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100" b="1" dirty="0" smtClean="0">
                <a:solidFill>
                  <a:schemeClr val="bg1"/>
                </a:solidFill>
                <a:latin typeface="+mj-lt"/>
              </a:rPr>
              <a:t>Daha İyi Öğrenmek</a:t>
            </a:r>
            <a:endParaRPr lang="id-ID" sz="2100" b="1" dirty="0">
              <a:solidFill>
                <a:schemeClr val="bg1"/>
              </a:solidFill>
              <a:latin typeface="+mj-lt"/>
            </a:endParaRPr>
          </a:p>
        </p:txBody>
      </p:sp>
      <p:sp>
        <p:nvSpPr>
          <p:cNvPr id="46" name="TextBox 23"/>
          <p:cNvSpPr txBox="1"/>
          <p:nvPr/>
        </p:nvSpPr>
        <p:spPr>
          <a:xfrm>
            <a:off x="168443" y="3746918"/>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100" b="1" dirty="0" smtClean="0">
                <a:solidFill>
                  <a:schemeClr val="bg1"/>
                </a:solidFill>
                <a:latin typeface="+mj-lt"/>
              </a:rPr>
              <a:t>Zamanı Verimli Kullanmak</a:t>
            </a:r>
            <a:endParaRPr lang="id-ID" sz="2100" b="1" dirty="0">
              <a:solidFill>
                <a:schemeClr val="bg1"/>
              </a:solidFill>
              <a:latin typeface="+mj-lt"/>
            </a:endParaRPr>
          </a:p>
        </p:txBody>
      </p:sp>
      <p:sp>
        <p:nvSpPr>
          <p:cNvPr id="31" name="TextBox 23"/>
          <p:cNvSpPr txBox="1"/>
          <p:nvPr/>
        </p:nvSpPr>
        <p:spPr>
          <a:xfrm>
            <a:off x="296779" y="4536990"/>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100" b="1" dirty="0" smtClean="0">
                <a:solidFill>
                  <a:schemeClr val="bg1"/>
                </a:solidFill>
                <a:latin typeface="+mj-lt"/>
              </a:rPr>
              <a:t>Unutmamak İçin</a:t>
            </a:r>
            <a:endParaRPr lang="id-ID" sz="2100" b="1" dirty="0">
              <a:solidFill>
                <a:schemeClr val="bg1"/>
              </a:solidFill>
              <a:latin typeface="+mj-lt"/>
            </a:endParaRPr>
          </a:p>
        </p:txBody>
      </p:sp>
      <p:sp>
        <p:nvSpPr>
          <p:cNvPr id="32" name="31 Metin kutusu"/>
          <p:cNvSpPr txBox="1"/>
          <p:nvPr/>
        </p:nvSpPr>
        <p:spPr>
          <a:xfrm>
            <a:off x="601579" y="5414177"/>
            <a:ext cx="5871410" cy="646331"/>
          </a:xfrm>
          <a:prstGeom prst="rect">
            <a:avLst/>
          </a:prstGeom>
          <a:noFill/>
        </p:spPr>
        <p:txBody>
          <a:bodyPr wrap="square" rtlCol="0">
            <a:spAutoFit/>
          </a:bodyPr>
          <a:lstStyle/>
          <a:p>
            <a:r>
              <a:rPr lang="tr-TR" sz="3600" b="1" dirty="0" smtClean="0">
                <a:solidFill>
                  <a:srgbClr val="C00000"/>
                </a:solidFill>
              </a:rPr>
              <a:t>Verimli çalışmalıyız….</a:t>
            </a:r>
            <a:endParaRPr lang="tr-TR" sz="3600" b="1" dirty="0">
              <a:solidFill>
                <a:srgbClr val="C00000"/>
              </a:solidFill>
            </a:endParaRPr>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0-#ppt_w/2"/>
                                          </p:val>
                                        </p:tav>
                                        <p:tav tm="100000">
                                          <p:val>
                                            <p:strVal val="#ppt_x"/>
                                          </p:val>
                                        </p:tav>
                                      </p:tavLst>
                                    </p:anim>
                                    <p:anim calcmode="lin" valueType="num">
                                      <p:cBhvr additive="base">
                                        <p:cTn id="23" dur="500" fill="hold"/>
                                        <p:tgtEl>
                                          <p:spTgt spid="40"/>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0-#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2500"/>
                            </p:stCondLst>
                            <p:childTnLst>
                              <p:par>
                                <p:cTn id="45" presetID="39" presetClass="entr" presetSubtype="0" accel="10000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2"/>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2"/>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animBg="1"/>
      <p:bldP spid="38" grpId="0" animBg="1"/>
      <p:bldP spid="39" grpId="0" animBg="1"/>
      <p:bldP spid="40" grpId="0" animBg="1"/>
      <p:bldP spid="43" grpId="0"/>
      <p:bldP spid="44" grpId="0"/>
      <p:bldP spid="45" grpId="0"/>
      <p:bldP spid="46"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792679" y="2066074"/>
            <a:ext cx="7561585" cy="973965"/>
          </a:xfrm>
          <a:custGeom>
            <a:avLst/>
            <a:gdLst>
              <a:gd name="connsiteX0" fmla="*/ 8947704 w 9430508"/>
              <a:gd name="connsiteY0" fmla="*/ 0 h 999986"/>
              <a:gd name="connsiteX1" fmla="*/ 9430508 w 9430508"/>
              <a:gd name="connsiteY1" fmla="*/ 499994 h 999986"/>
              <a:gd name="connsiteX2" fmla="*/ 8947704 w 9430508"/>
              <a:gd name="connsiteY2" fmla="*/ 999986 h 999986"/>
              <a:gd name="connsiteX3" fmla="*/ 8947704 w 9430508"/>
              <a:gd name="connsiteY3" fmla="*/ 734943 h 999986"/>
              <a:gd name="connsiteX4" fmla="*/ 0 w 9430508"/>
              <a:gd name="connsiteY4" fmla="*/ 734943 h 999986"/>
              <a:gd name="connsiteX5" fmla="*/ 0 w 9430508"/>
              <a:gd name="connsiteY5" fmla="*/ 265043 h 999986"/>
              <a:gd name="connsiteX6" fmla="*/ 8947704 w 9430508"/>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508" h="999986">
                <a:moveTo>
                  <a:pt x="8947704" y="0"/>
                </a:moveTo>
                <a:lnTo>
                  <a:pt x="9430508" y="499994"/>
                </a:lnTo>
                <a:lnTo>
                  <a:pt x="8947704" y="999986"/>
                </a:lnTo>
                <a:lnTo>
                  <a:pt x="8947704" y="734943"/>
                </a:lnTo>
                <a:lnTo>
                  <a:pt x="0" y="734943"/>
                </a:lnTo>
                <a:lnTo>
                  <a:pt x="0" y="265043"/>
                </a:lnTo>
                <a:lnTo>
                  <a:pt x="8947704" y="265043"/>
                </a:lnTo>
                <a:close/>
              </a:path>
            </a:pathLst>
          </a:custGeom>
          <a:solidFill>
            <a:schemeClr val="accent1"/>
          </a:solidFill>
          <a:ln>
            <a:noFill/>
          </a:ln>
          <a:effectLst>
            <a:outerShdw blurRad="50800" dist="381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p:cNvSpPr/>
          <p:nvPr/>
        </p:nvSpPr>
        <p:spPr>
          <a:xfrm rot="5400000">
            <a:off x="4997881" y="190072"/>
            <a:ext cx="973964" cy="5738804"/>
          </a:xfrm>
          <a:custGeom>
            <a:avLst/>
            <a:gdLst>
              <a:gd name="connsiteX0" fmla="*/ 0 w 999985"/>
              <a:gd name="connsiteY0" fmla="*/ 482805 h 7157209"/>
              <a:gd name="connsiteX1" fmla="*/ 499993 w 999985"/>
              <a:gd name="connsiteY1" fmla="*/ 0 h 7157209"/>
              <a:gd name="connsiteX2" fmla="*/ 999985 w 999985"/>
              <a:gd name="connsiteY2" fmla="*/ 482805 h 7157209"/>
              <a:gd name="connsiteX3" fmla="*/ 734943 w 999985"/>
              <a:gd name="connsiteY3" fmla="*/ 482805 h 7157209"/>
              <a:gd name="connsiteX4" fmla="*/ 734943 w 999985"/>
              <a:gd name="connsiteY4" fmla="*/ 7157209 h 7157209"/>
              <a:gd name="connsiteX5" fmla="*/ 265043 w 999985"/>
              <a:gd name="connsiteY5" fmla="*/ 7157209 h 7157209"/>
              <a:gd name="connsiteX6" fmla="*/ 265043 w 999985"/>
              <a:gd name="connsiteY6" fmla="*/ 482805 h 715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985" h="7157209">
                <a:moveTo>
                  <a:pt x="0" y="482805"/>
                </a:moveTo>
                <a:lnTo>
                  <a:pt x="499993" y="0"/>
                </a:lnTo>
                <a:lnTo>
                  <a:pt x="999985" y="482805"/>
                </a:lnTo>
                <a:lnTo>
                  <a:pt x="734943" y="482805"/>
                </a:lnTo>
                <a:lnTo>
                  <a:pt x="734943" y="7157209"/>
                </a:lnTo>
                <a:lnTo>
                  <a:pt x="265043" y="7157209"/>
                </a:lnTo>
                <a:lnTo>
                  <a:pt x="265043" y="482805"/>
                </a:lnTo>
                <a:close/>
              </a:path>
            </a:pathLst>
          </a:custGeom>
          <a:solidFill>
            <a:schemeClr val="accent2"/>
          </a:solidFill>
          <a:ln>
            <a:noFill/>
          </a:ln>
          <a:effectLst>
            <a:outerShdw blurRad="50800" dist="381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7" name="Freeform 6"/>
          <p:cNvSpPr/>
          <p:nvPr/>
        </p:nvSpPr>
        <p:spPr>
          <a:xfrm>
            <a:off x="4336410" y="3092627"/>
            <a:ext cx="4017854" cy="973965"/>
          </a:xfrm>
          <a:custGeom>
            <a:avLst/>
            <a:gdLst>
              <a:gd name="connsiteX0" fmla="*/ 4528104 w 5010908"/>
              <a:gd name="connsiteY0" fmla="*/ 0 h 999986"/>
              <a:gd name="connsiteX1" fmla="*/ 5010908 w 5010908"/>
              <a:gd name="connsiteY1" fmla="*/ 499994 h 999986"/>
              <a:gd name="connsiteX2" fmla="*/ 4528104 w 5010908"/>
              <a:gd name="connsiteY2" fmla="*/ 999986 h 999986"/>
              <a:gd name="connsiteX3" fmla="*/ 4528104 w 5010908"/>
              <a:gd name="connsiteY3" fmla="*/ 734943 h 999986"/>
              <a:gd name="connsiteX4" fmla="*/ 0 w 5010908"/>
              <a:gd name="connsiteY4" fmla="*/ 734943 h 999986"/>
              <a:gd name="connsiteX5" fmla="*/ 0 w 5010908"/>
              <a:gd name="connsiteY5" fmla="*/ 265043 h 999986"/>
              <a:gd name="connsiteX6" fmla="*/ 4528104 w 5010908"/>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0908" h="999986">
                <a:moveTo>
                  <a:pt x="4528104" y="0"/>
                </a:moveTo>
                <a:lnTo>
                  <a:pt x="5010908" y="499994"/>
                </a:lnTo>
                <a:lnTo>
                  <a:pt x="4528104" y="999986"/>
                </a:lnTo>
                <a:lnTo>
                  <a:pt x="4528104" y="734943"/>
                </a:lnTo>
                <a:lnTo>
                  <a:pt x="0" y="734943"/>
                </a:lnTo>
                <a:lnTo>
                  <a:pt x="0" y="265043"/>
                </a:lnTo>
                <a:lnTo>
                  <a:pt x="4528104" y="265043"/>
                </a:lnTo>
                <a:close/>
              </a:path>
            </a:pathLst>
          </a:custGeom>
          <a:solidFill>
            <a:schemeClr val="accent3"/>
          </a:solidFill>
          <a:ln>
            <a:noFill/>
          </a:ln>
          <a:effectLst>
            <a:outerShdw blurRad="50800" dist="381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 name="Freeform 7"/>
          <p:cNvSpPr/>
          <p:nvPr/>
        </p:nvSpPr>
        <p:spPr>
          <a:xfrm>
            <a:off x="6030126" y="3602406"/>
            <a:ext cx="2324138" cy="973965"/>
          </a:xfrm>
          <a:custGeom>
            <a:avLst/>
            <a:gdLst>
              <a:gd name="connsiteX0" fmla="*/ 2415768 w 2898572"/>
              <a:gd name="connsiteY0" fmla="*/ 0 h 999986"/>
              <a:gd name="connsiteX1" fmla="*/ 2898572 w 2898572"/>
              <a:gd name="connsiteY1" fmla="*/ 499994 h 999986"/>
              <a:gd name="connsiteX2" fmla="*/ 2415768 w 2898572"/>
              <a:gd name="connsiteY2" fmla="*/ 999986 h 999986"/>
              <a:gd name="connsiteX3" fmla="*/ 2415768 w 2898572"/>
              <a:gd name="connsiteY3" fmla="*/ 734943 h 999986"/>
              <a:gd name="connsiteX4" fmla="*/ 0 w 2898572"/>
              <a:gd name="connsiteY4" fmla="*/ 734943 h 999986"/>
              <a:gd name="connsiteX5" fmla="*/ 0 w 2898572"/>
              <a:gd name="connsiteY5" fmla="*/ 265043 h 999986"/>
              <a:gd name="connsiteX6" fmla="*/ 2415768 w 2898572"/>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572" h="999986">
                <a:moveTo>
                  <a:pt x="2415768" y="0"/>
                </a:moveTo>
                <a:lnTo>
                  <a:pt x="2898572" y="499994"/>
                </a:lnTo>
                <a:lnTo>
                  <a:pt x="2415768" y="999986"/>
                </a:lnTo>
                <a:lnTo>
                  <a:pt x="2415768" y="734943"/>
                </a:lnTo>
                <a:lnTo>
                  <a:pt x="0" y="734943"/>
                </a:lnTo>
                <a:lnTo>
                  <a:pt x="0" y="265043"/>
                </a:lnTo>
                <a:lnTo>
                  <a:pt x="2415768" y="265043"/>
                </a:lnTo>
                <a:close/>
              </a:path>
            </a:pathLst>
          </a:custGeom>
          <a:solidFill>
            <a:schemeClr val="accent4"/>
          </a:solidFill>
          <a:ln>
            <a:noFill/>
          </a:ln>
          <a:effectLst>
            <a:outerShdw blurRad="50800" dist="381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 name="Group 8"/>
          <p:cNvGrpSpPr/>
          <p:nvPr/>
        </p:nvGrpSpPr>
        <p:grpSpPr>
          <a:xfrm>
            <a:off x="4429406" y="3402572"/>
            <a:ext cx="356430" cy="339183"/>
            <a:chOff x="6719888" y="887413"/>
            <a:chExt cx="492125" cy="468312"/>
          </a:xfrm>
          <a:solidFill>
            <a:schemeClr val="bg1"/>
          </a:solidFill>
        </p:grpSpPr>
        <p:sp>
          <p:nvSpPr>
            <p:cNvPr id="10"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1"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2"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3" name="Freeform 16"/>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4" name="Freeform 17"/>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5" name="Freeform 18"/>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16" name="Freeform 22"/>
          <p:cNvSpPr>
            <a:spLocks noEditPoints="1"/>
          </p:cNvSpPr>
          <p:nvPr/>
        </p:nvSpPr>
        <p:spPr bwMode="auto">
          <a:xfrm>
            <a:off x="2728679" y="2901722"/>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7" name="Freeform 16"/>
          <p:cNvSpPr>
            <a:spLocks noEditPoints="1"/>
          </p:cNvSpPr>
          <p:nvPr/>
        </p:nvSpPr>
        <p:spPr bwMode="auto">
          <a:xfrm rot="2700000">
            <a:off x="954930" y="2392520"/>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3" name="Group 17"/>
          <p:cNvGrpSpPr/>
          <p:nvPr/>
        </p:nvGrpSpPr>
        <p:grpSpPr>
          <a:xfrm rot="2700000">
            <a:off x="6195878" y="3866710"/>
            <a:ext cx="237393" cy="413696"/>
            <a:chOff x="4732338" y="4783138"/>
            <a:chExt cx="703263" cy="1225550"/>
          </a:xfrm>
          <a:solidFill>
            <a:schemeClr val="bg1"/>
          </a:solidFill>
        </p:grpSpPr>
        <p:sp>
          <p:nvSpPr>
            <p:cNvPr id="19"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0"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1"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26" name="TextBox 23"/>
          <p:cNvSpPr txBox="1"/>
          <p:nvPr/>
        </p:nvSpPr>
        <p:spPr>
          <a:xfrm>
            <a:off x="1312115" y="2340578"/>
            <a:ext cx="6691854" cy="4001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000" dirty="0" smtClean="0">
                <a:solidFill>
                  <a:schemeClr val="bg1"/>
                </a:solidFill>
                <a:latin typeface="+mj-lt"/>
              </a:rPr>
              <a:t>Mehmet Akif Ersoy </a:t>
            </a:r>
            <a:r>
              <a:rPr lang="tr-TR" sz="2000" dirty="0" err="1" smtClean="0">
                <a:solidFill>
                  <a:schemeClr val="bg1"/>
                </a:solidFill>
                <a:latin typeface="+mj-lt"/>
              </a:rPr>
              <a:t>İkokulu</a:t>
            </a:r>
            <a:endParaRPr lang="id-ID" sz="2000" dirty="0">
              <a:solidFill>
                <a:schemeClr val="bg1"/>
              </a:solidFill>
              <a:latin typeface="+mj-lt"/>
            </a:endParaRPr>
          </a:p>
        </p:txBody>
      </p:sp>
      <p:sp>
        <p:nvSpPr>
          <p:cNvPr id="27" name="TextBox 23"/>
          <p:cNvSpPr txBox="1"/>
          <p:nvPr/>
        </p:nvSpPr>
        <p:spPr>
          <a:xfrm>
            <a:off x="3054943" y="2887375"/>
            <a:ext cx="4699644" cy="33855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600" b="1" dirty="0" smtClean="0">
                <a:solidFill>
                  <a:schemeClr val="bg1"/>
                </a:solidFill>
                <a:latin typeface="+mj-lt"/>
              </a:rPr>
              <a:t>Sefa Eren ÖZER</a:t>
            </a:r>
            <a:endParaRPr lang="id-ID" sz="1600" b="1" dirty="0">
              <a:solidFill>
                <a:schemeClr val="bg1"/>
              </a:solidFill>
              <a:latin typeface="+mj-lt"/>
            </a:endParaRPr>
          </a:p>
        </p:txBody>
      </p:sp>
      <p:sp>
        <p:nvSpPr>
          <p:cNvPr id="28" name="TextBox 23"/>
          <p:cNvSpPr txBox="1"/>
          <p:nvPr/>
        </p:nvSpPr>
        <p:spPr>
          <a:xfrm>
            <a:off x="4803959" y="3409366"/>
            <a:ext cx="3259385" cy="33855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b="1" dirty="0" smtClean="0">
                <a:solidFill>
                  <a:schemeClr val="bg1"/>
                </a:solidFill>
                <a:latin typeface="+mj-lt"/>
              </a:rPr>
              <a:t>Sunumumuz Bitmiştir…</a:t>
            </a:r>
            <a:endParaRPr lang="id-ID" sz="1600" b="1" dirty="0">
              <a:solidFill>
                <a:schemeClr val="bg1"/>
              </a:solidFill>
              <a:latin typeface="+mj-lt"/>
            </a:endParaRPr>
          </a:p>
        </p:txBody>
      </p:sp>
      <p:sp>
        <p:nvSpPr>
          <p:cNvPr id="29" name="TextBox 23"/>
          <p:cNvSpPr txBox="1"/>
          <p:nvPr/>
        </p:nvSpPr>
        <p:spPr>
          <a:xfrm>
            <a:off x="6537882" y="3941320"/>
            <a:ext cx="1565672" cy="33855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b="1" dirty="0" smtClean="0">
                <a:solidFill>
                  <a:schemeClr val="bg1"/>
                </a:solidFill>
                <a:latin typeface="+mj-lt"/>
              </a:rPr>
              <a:t>Teşekkürler…</a:t>
            </a:r>
            <a:endParaRPr lang="id-ID" sz="1600" b="1" dirty="0">
              <a:solidFill>
                <a:schemeClr val="bg1"/>
              </a:solidFill>
              <a:latin typeface="+mj-lt"/>
            </a:endParaRPr>
          </a:p>
        </p:txBody>
      </p:sp>
      <p:sp>
        <p:nvSpPr>
          <p:cNvPr id="31" name="Title 1"/>
          <p:cNvSpPr txBox="1">
            <a:spLocks/>
          </p:cNvSpPr>
          <p:nvPr/>
        </p:nvSpPr>
        <p:spPr>
          <a:xfrm>
            <a:off x="-12032" y="0"/>
            <a:ext cx="9156032" cy="842212"/>
          </a:xfrm>
          <a:prstGeom prst="rect">
            <a:avLst/>
          </a:prstGeom>
        </p:spPr>
        <p:style>
          <a:lnRef idx="1">
            <a:schemeClr val="accent6"/>
          </a:lnRef>
          <a:fillRef idx="3">
            <a:schemeClr val="accent6"/>
          </a:fillRef>
          <a:effectRef idx="2">
            <a:schemeClr val="accent6"/>
          </a:effectRef>
          <a:fontRef idx="minor">
            <a:schemeClr val="lt1"/>
          </a:fontRef>
        </p:style>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id-ID" sz="44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80773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p:tgtEl>
                                          <p:spTgt spid="5"/>
                                        </p:tgtEl>
                                        <p:attrNameLst>
                                          <p:attrName>ppt_x</p:attrName>
                                        </p:attrNameLst>
                                      </p:cBhvr>
                                      <p:tavLst>
                                        <p:tav tm="0">
                                          <p:val>
                                            <p:strVal val="#ppt_x-#ppt_w*1.125000"/>
                                          </p:val>
                                        </p:tav>
                                        <p:tav tm="100000">
                                          <p:val>
                                            <p:strVal val="#ppt_x"/>
                                          </p:val>
                                        </p:tav>
                                      </p:tavLst>
                                    </p:anim>
                                    <p:animEffect transition="in" filter="wipe(right)">
                                      <p:cBhvr>
                                        <p:cTn id="8" dur="750"/>
                                        <p:tgtEl>
                                          <p:spTgt spid="5"/>
                                        </p:tgtEl>
                                      </p:cBhvr>
                                    </p:animEffect>
                                  </p:childTnLst>
                                </p:cTn>
                              </p:par>
                              <p:par>
                                <p:cTn id="9" presetID="12" presetClass="entr" presetSubtype="8"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p:tgtEl>
                                          <p:spTgt spid="6"/>
                                        </p:tgtEl>
                                        <p:attrNameLst>
                                          <p:attrName>ppt_x</p:attrName>
                                        </p:attrNameLst>
                                      </p:cBhvr>
                                      <p:tavLst>
                                        <p:tav tm="0">
                                          <p:val>
                                            <p:strVal val="#ppt_x-#ppt_w*1.125000"/>
                                          </p:val>
                                        </p:tav>
                                        <p:tav tm="100000">
                                          <p:val>
                                            <p:strVal val="#ppt_x"/>
                                          </p:val>
                                        </p:tav>
                                      </p:tavLst>
                                    </p:anim>
                                    <p:animEffect transition="in" filter="wipe(right)">
                                      <p:cBhvr>
                                        <p:cTn id="12" dur="750"/>
                                        <p:tgtEl>
                                          <p:spTgt spid="6"/>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p:tgtEl>
                                          <p:spTgt spid="7"/>
                                        </p:tgtEl>
                                        <p:attrNameLst>
                                          <p:attrName>ppt_x</p:attrName>
                                        </p:attrNameLst>
                                      </p:cBhvr>
                                      <p:tavLst>
                                        <p:tav tm="0">
                                          <p:val>
                                            <p:strVal val="#ppt_x-#ppt_w*1.125000"/>
                                          </p:val>
                                        </p:tav>
                                        <p:tav tm="100000">
                                          <p:val>
                                            <p:strVal val="#ppt_x"/>
                                          </p:val>
                                        </p:tav>
                                      </p:tavLst>
                                    </p:anim>
                                    <p:animEffect transition="in" filter="wipe(right)">
                                      <p:cBhvr>
                                        <p:cTn id="16" dur="750"/>
                                        <p:tgtEl>
                                          <p:spTgt spid="7"/>
                                        </p:tgtEl>
                                      </p:cBhvr>
                                    </p:animEffect>
                                  </p:childTnLst>
                                </p:cTn>
                              </p:par>
                              <p:par>
                                <p:cTn id="17" presetID="12" presetClass="entr" presetSubtype="8"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p:tgtEl>
                                          <p:spTgt spid="8"/>
                                        </p:tgtEl>
                                        <p:attrNameLst>
                                          <p:attrName>ppt_x</p:attrName>
                                        </p:attrNameLst>
                                      </p:cBhvr>
                                      <p:tavLst>
                                        <p:tav tm="0">
                                          <p:val>
                                            <p:strVal val="#ppt_x-#ppt_w*1.125000"/>
                                          </p:val>
                                        </p:tav>
                                        <p:tav tm="100000">
                                          <p:val>
                                            <p:strVal val="#ppt_x"/>
                                          </p:val>
                                        </p:tav>
                                      </p:tavLst>
                                    </p:anim>
                                    <p:animEffect transition="in" filter="wipe(right)">
                                      <p:cBhvr>
                                        <p:cTn id="20" dur="750"/>
                                        <p:tgtEl>
                                          <p:spTgt spid="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2000"/>
                                        <p:tgtEl>
                                          <p:spTgt spid="27"/>
                                        </p:tgtEl>
                                      </p:cBhvr>
                                    </p:animEffect>
                                  </p:childTnLst>
                                </p:cTn>
                              </p:par>
                            </p:childTnLst>
                          </p:cTn>
                        </p:par>
                        <p:par>
                          <p:cTn id="42" fill="hold">
                            <p:stCondLst>
                              <p:cond delay="6000"/>
                            </p:stCondLst>
                            <p:childTnLst>
                              <p:par>
                                <p:cTn id="43" presetID="10"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6" grpId="0" animBg="1"/>
      <p:bldP spid="17" grpId="0" animBg="1"/>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16523" y="175847"/>
            <a:ext cx="8352693" cy="6687856"/>
          </a:xfrm>
          <a:prstGeom prst="rect">
            <a:avLst/>
          </a:prstGeom>
          <a:noFill/>
        </p:spPr>
        <p:txBody>
          <a:bodyPr wrap="square" rtlCol="0">
            <a:spAutoFit/>
          </a:bodyPr>
          <a:lstStyle/>
          <a:p>
            <a:pPr>
              <a:lnSpc>
                <a:spcPct val="150000"/>
              </a:lnSpc>
            </a:pPr>
            <a:r>
              <a:rPr lang="tr-TR" sz="2400" dirty="0" smtClean="0"/>
              <a:t>	</a:t>
            </a:r>
            <a:r>
              <a:rPr lang="tr-TR" sz="2200" dirty="0" smtClean="0"/>
              <a:t>Öğrenciler </a:t>
            </a:r>
            <a:r>
              <a:rPr lang="tr-TR" sz="2200" dirty="0"/>
              <a:t>bedensel, zihinsel, duygusal yapıları, ilgileri ve yetenekleri bakımından birbirlerinden farklıdırlar. Bir öğrencinin isteyerek çalıştığı ve hemen öğrendiği bir dersi bir başka öğrenci zor öğrenebilir. Bir başka öğrenciyse çabuk yorulabilir ya da çalışmak istemeyebilir. Bu nedenle bir ders ya da konu içinde ayrılacak süre öğrenciden öğrenciye değişir. Her öğrenci zamanı kendine göre ayarlamalıdır.</a:t>
            </a:r>
            <a:r>
              <a:rPr lang="tr-TR" sz="2200" dirty="0"/>
              <a:t/>
            </a:r>
            <a:br>
              <a:rPr lang="tr-TR" sz="2200" dirty="0"/>
            </a:br>
            <a:r>
              <a:rPr lang="tr-TR" sz="2200" dirty="0" smtClean="0"/>
              <a:t>	Bir </a:t>
            </a:r>
            <a:r>
              <a:rPr lang="tr-TR" sz="2200" dirty="0"/>
              <a:t>saat çalıştıktan sonra araya 5-10 dakikalık dinlenme koymak yararlı olur. Bu sayede bir saatlik çalışma sonunda dağılan dikkat ve azalan verim tekrar kazanılır.</a:t>
            </a:r>
            <a:r>
              <a:rPr lang="tr-TR" sz="2200" dirty="0"/>
              <a:t/>
            </a:r>
            <a:br>
              <a:rPr lang="tr-TR" sz="2200" dirty="0"/>
            </a:br>
            <a:r>
              <a:rPr lang="tr-TR" sz="2200" dirty="0" smtClean="0"/>
              <a:t>	Ders </a:t>
            </a:r>
            <a:r>
              <a:rPr lang="tr-TR" sz="2200" dirty="0"/>
              <a:t>çalışmak için gerekli gücün toplanabilmesi bakımından eğlenmeye ve spora da zaman ayrılmalıdır. Ancak bu süre gereğinden fazla olmamalıdır.</a:t>
            </a:r>
            <a:endParaRPr lang="tr-TR" sz="2200" dirty="0"/>
          </a:p>
        </p:txBody>
      </p:sp>
    </p:spTree>
    <p:extLst>
      <p:ext uri="{BB962C8B-B14F-4D97-AF65-F5344CB8AC3E}">
        <p14:creationId xmlns:p14="http://schemas.microsoft.com/office/powerpoint/2010/main" val="232159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0221"/>
          </a:xfrm>
        </p:spPr>
        <p:style>
          <a:lnRef idx="1">
            <a:schemeClr val="accent6"/>
          </a:lnRef>
          <a:fillRef idx="3">
            <a:schemeClr val="accent6"/>
          </a:fillRef>
          <a:effectRef idx="2">
            <a:schemeClr val="accent6"/>
          </a:effectRef>
          <a:fontRef idx="minor">
            <a:schemeClr val="lt1"/>
          </a:fontRef>
        </p:style>
        <p:txBody>
          <a:bodyPr/>
          <a:lstStyle/>
          <a:p>
            <a:pPr algn="ctr"/>
            <a:r>
              <a:rPr lang="tr-TR" b="1" dirty="0" smtClean="0"/>
              <a:t>Verimli Çalışmak İçin</a:t>
            </a:r>
            <a:endParaRPr lang="id-ID" dirty="0"/>
          </a:p>
        </p:txBody>
      </p:sp>
      <p:sp>
        <p:nvSpPr>
          <p:cNvPr id="3" name="Freeform 29"/>
          <p:cNvSpPr>
            <a:spLocks/>
          </p:cNvSpPr>
          <p:nvPr/>
        </p:nvSpPr>
        <p:spPr bwMode="auto">
          <a:xfrm>
            <a:off x="4485085" y="5174456"/>
            <a:ext cx="3262313" cy="114300"/>
          </a:xfrm>
          <a:custGeom>
            <a:avLst/>
            <a:gdLst>
              <a:gd name="T0" fmla="*/ 1928 w 1928"/>
              <a:gd name="T1" fmla="*/ 0 h 67"/>
              <a:gd name="T2" fmla="*/ 1860 w 1928"/>
              <a:gd name="T3" fmla="*/ 67 h 67"/>
              <a:gd name="T4" fmla="*/ 0 w 1928"/>
              <a:gd name="T5" fmla="*/ 67 h 67"/>
            </a:gdLst>
            <a:ahLst/>
            <a:cxnLst>
              <a:cxn ang="0">
                <a:pos x="T0" y="T1"/>
              </a:cxn>
              <a:cxn ang="0">
                <a:pos x="T2" y="T3"/>
              </a:cxn>
              <a:cxn ang="0">
                <a:pos x="T4" y="T5"/>
              </a:cxn>
            </a:cxnLst>
            <a:rect l="0" t="0" r="r" b="b"/>
            <a:pathLst>
              <a:path w="1928" h="67">
                <a:moveTo>
                  <a:pt x="1928" y="0"/>
                </a:moveTo>
                <a:cubicBezTo>
                  <a:pt x="1928" y="37"/>
                  <a:pt x="1898" y="67"/>
                  <a:pt x="1860" y="67"/>
                </a:cubicBezTo>
                <a:cubicBezTo>
                  <a:pt x="0" y="67"/>
                  <a:pt x="0" y="67"/>
                  <a:pt x="0"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4" name="Freeform 30"/>
          <p:cNvSpPr>
            <a:spLocks/>
          </p:cNvSpPr>
          <p:nvPr/>
        </p:nvSpPr>
        <p:spPr bwMode="auto">
          <a:xfrm>
            <a:off x="6043613" y="4307681"/>
            <a:ext cx="1703784" cy="114300"/>
          </a:xfrm>
          <a:custGeom>
            <a:avLst/>
            <a:gdLst>
              <a:gd name="T0" fmla="*/ 0 w 1007"/>
              <a:gd name="T1" fmla="*/ 0 h 67"/>
              <a:gd name="T2" fmla="*/ 939 w 1007"/>
              <a:gd name="T3" fmla="*/ 0 h 67"/>
              <a:gd name="T4" fmla="*/ 1007 w 1007"/>
              <a:gd name="T5" fmla="*/ 67 h 67"/>
            </a:gdLst>
            <a:ahLst/>
            <a:cxnLst>
              <a:cxn ang="0">
                <a:pos x="T0" y="T1"/>
              </a:cxn>
              <a:cxn ang="0">
                <a:pos x="T2" y="T3"/>
              </a:cxn>
              <a:cxn ang="0">
                <a:pos x="T4" y="T5"/>
              </a:cxn>
            </a:cxnLst>
            <a:rect l="0" t="0" r="r" b="b"/>
            <a:pathLst>
              <a:path w="1007" h="67">
                <a:moveTo>
                  <a:pt x="0" y="0"/>
                </a:moveTo>
                <a:cubicBezTo>
                  <a:pt x="939" y="0"/>
                  <a:pt x="939" y="0"/>
                  <a:pt x="939" y="0"/>
                </a:cubicBezTo>
                <a:cubicBezTo>
                  <a:pt x="977" y="0"/>
                  <a:pt x="1007" y="30"/>
                  <a:pt x="1007"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5" name="Freeform 31"/>
          <p:cNvSpPr>
            <a:spLocks/>
          </p:cNvSpPr>
          <p:nvPr/>
        </p:nvSpPr>
        <p:spPr bwMode="auto">
          <a:xfrm>
            <a:off x="4448175" y="3214688"/>
            <a:ext cx="3299222" cy="113109"/>
          </a:xfrm>
          <a:custGeom>
            <a:avLst/>
            <a:gdLst>
              <a:gd name="T0" fmla="*/ 1950 w 1950"/>
              <a:gd name="T1" fmla="*/ 0 h 67"/>
              <a:gd name="T2" fmla="*/ 1882 w 1950"/>
              <a:gd name="T3" fmla="*/ 67 h 67"/>
              <a:gd name="T4" fmla="*/ 0 w 1950"/>
              <a:gd name="T5" fmla="*/ 67 h 67"/>
            </a:gdLst>
            <a:ahLst/>
            <a:cxnLst>
              <a:cxn ang="0">
                <a:pos x="T0" y="T1"/>
              </a:cxn>
              <a:cxn ang="0">
                <a:pos x="T2" y="T3"/>
              </a:cxn>
              <a:cxn ang="0">
                <a:pos x="T4" y="T5"/>
              </a:cxn>
            </a:cxnLst>
            <a:rect l="0" t="0" r="r" b="b"/>
            <a:pathLst>
              <a:path w="1950" h="67">
                <a:moveTo>
                  <a:pt x="1950" y="0"/>
                </a:moveTo>
                <a:cubicBezTo>
                  <a:pt x="1950" y="37"/>
                  <a:pt x="1920" y="67"/>
                  <a:pt x="1882" y="67"/>
                </a:cubicBezTo>
                <a:cubicBezTo>
                  <a:pt x="0" y="67"/>
                  <a:pt x="0" y="67"/>
                  <a:pt x="0"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6" name="Freeform 32"/>
          <p:cNvSpPr>
            <a:spLocks/>
          </p:cNvSpPr>
          <p:nvPr/>
        </p:nvSpPr>
        <p:spPr bwMode="auto">
          <a:xfrm>
            <a:off x="4763692" y="2346722"/>
            <a:ext cx="2983706" cy="114300"/>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7" name="Freeform 33"/>
          <p:cNvSpPr>
            <a:spLocks/>
          </p:cNvSpPr>
          <p:nvPr/>
        </p:nvSpPr>
        <p:spPr bwMode="auto">
          <a:xfrm>
            <a:off x="1393032" y="4194572"/>
            <a:ext cx="5873353" cy="113109"/>
          </a:xfrm>
          <a:custGeom>
            <a:avLst/>
            <a:gdLst>
              <a:gd name="T0" fmla="*/ 0 w 3471"/>
              <a:gd name="T1" fmla="*/ 0 h 67"/>
              <a:gd name="T2" fmla="*/ 67 w 3471"/>
              <a:gd name="T3" fmla="*/ 67 h 67"/>
              <a:gd name="T4" fmla="*/ 3471 w 3471"/>
              <a:gd name="T5" fmla="*/ 67 h 67"/>
            </a:gdLst>
            <a:ahLst/>
            <a:cxnLst>
              <a:cxn ang="0">
                <a:pos x="T0" y="T1"/>
              </a:cxn>
              <a:cxn ang="0">
                <a:pos x="T2" y="T3"/>
              </a:cxn>
              <a:cxn ang="0">
                <a:pos x="T4" y="T5"/>
              </a:cxn>
            </a:cxnLst>
            <a:rect l="0" t="0" r="r" b="b"/>
            <a:pathLst>
              <a:path w="3471" h="67">
                <a:moveTo>
                  <a:pt x="0" y="0"/>
                </a:moveTo>
                <a:cubicBezTo>
                  <a:pt x="0" y="37"/>
                  <a:pt x="30" y="67"/>
                  <a:pt x="67" y="67"/>
                </a:cubicBezTo>
                <a:cubicBezTo>
                  <a:pt x="3471" y="67"/>
                  <a:pt x="3471" y="67"/>
                  <a:pt x="3471"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8" name="Freeform 34"/>
          <p:cNvSpPr>
            <a:spLocks/>
          </p:cNvSpPr>
          <p:nvPr/>
        </p:nvSpPr>
        <p:spPr bwMode="auto">
          <a:xfrm>
            <a:off x="1393032" y="3327797"/>
            <a:ext cx="3092053" cy="113109"/>
          </a:xfrm>
          <a:custGeom>
            <a:avLst/>
            <a:gdLst>
              <a:gd name="T0" fmla="*/ 1827 w 1827"/>
              <a:gd name="T1" fmla="*/ 0 h 67"/>
              <a:gd name="T2" fmla="*/ 67 w 1827"/>
              <a:gd name="T3" fmla="*/ 0 h 67"/>
              <a:gd name="T4" fmla="*/ 0 w 1827"/>
              <a:gd name="T5" fmla="*/ 67 h 67"/>
            </a:gdLst>
            <a:ahLst/>
            <a:cxnLst>
              <a:cxn ang="0">
                <a:pos x="T0" y="T1"/>
              </a:cxn>
              <a:cxn ang="0">
                <a:pos x="T2" y="T3"/>
              </a:cxn>
              <a:cxn ang="0">
                <a:pos x="T4" y="T5"/>
              </a:cxn>
            </a:cxnLst>
            <a:rect l="0" t="0" r="r" b="b"/>
            <a:pathLst>
              <a:path w="1827" h="67">
                <a:moveTo>
                  <a:pt x="1827" y="0"/>
                </a:moveTo>
                <a:cubicBezTo>
                  <a:pt x="67" y="0"/>
                  <a:pt x="67" y="0"/>
                  <a:pt x="67" y="0"/>
                </a:cubicBezTo>
                <a:cubicBezTo>
                  <a:pt x="30" y="0"/>
                  <a:pt x="0" y="30"/>
                  <a:pt x="0"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9" name="Freeform 41"/>
          <p:cNvSpPr>
            <a:spLocks/>
          </p:cNvSpPr>
          <p:nvPr/>
        </p:nvSpPr>
        <p:spPr bwMode="auto">
          <a:xfrm>
            <a:off x="7747397" y="2461023"/>
            <a:ext cx="0" cy="753665"/>
          </a:xfrm>
          <a:custGeom>
            <a:avLst/>
            <a:gdLst>
              <a:gd name="T0" fmla="*/ 0 h 633"/>
              <a:gd name="T1" fmla="*/ 325 h 633"/>
              <a:gd name="T2" fmla="*/ 633 h 633"/>
            </a:gdLst>
            <a:ahLst/>
            <a:cxnLst>
              <a:cxn ang="0">
                <a:pos x="0" y="T0"/>
              </a:cxn>
              <a:cxn ang="0">
                <a:pos x="0" y="T1"/>
              </a:cxn>
              <a:cxn ang="0">
                <a:pos x="0" y="T2"/>
              </a:cxn>
            </a:cxnLst>
            <a:rect l="0" t="0" r="r" b="b"/>
            <a:pathLst>
              <a:path h="633">
                <a:moveTo>
                  <a:pt x="0" y="0"/>
                </a:moveTo>
                <a:lnTo>
                  <a:pt x="0" y="325"/>
                </a:lnTo>
                <a:lnTo>
                  <a:pt x="0" y="633"/>
                </a:ln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10" name="Freeform 42"/>
          <p:cNvSpPr>
            <a:spLocks/>
          </p:cNvSpPr>
          <p:nvPr/>
        </p:nvSpPr>
        <p:spPr bwMode="auto">
          <a:xfrm>
            <a:off x="1393031" y="3440907"/>
            <a:ext cx="0" cy="753665"/>
          </a:xfrm>
          <a:custGeom>
            <a:avLst/>
            <a:gdLst>
              <a:gd name="T0" fmla="*/ 0 h 633"/>
              <a:gd name="T1" fmla="*/ 329 h 633"/>
              <a:gd name="T2" fmla="*/ 633 h 633"/>
            </a:gdLst>
            <a:ahLst/>
            <a:cxnLst>
              <a:cxn ang="0">
                <a:pos x="0" y="T0"/>
              </a:cxn>
              <a:cxn ang="0">
                <a:pos x="0" y="T1"/>
              </a:cxn>
              <a:cxn ang="0">
                <a:pos x="0" y="T2"/>
              </a:cxn>
            </a:cxnLst>
            <a:rect l="0" t="0" r="r" b="b"/>
            <a:pathLst>
              <a:path h="633">
                <a:moveTo>
                  <a:pt x="0" y="0"/>
                </a:moveTo>
                <a:lnTo>
                  <a:pt x="0" y="329"/>
                </a:lnTo>
                <a:lnTo>
                  <a:pt x="0" y="633"/>
                </a:ln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11" name="Freeform 43"/>
          <p:cNvSpPr>
            <a:spLocks/>
          </p:cNvSpPr>
          <p:nvPr/>
        </p:nvSpPr>
        <p:spPr bwMode="auto">
          <a:xfrm>
            <a:off x="7747397" y="4421981"/>
            <a:ext cx="0" cy="752475"/>
          </a:xfrm>
          <a:custGeom>
            <a:avLst/>
            <a:gdLst>
              <a:gd name="T0" fmla="*/ 0 h 632"/>
              <a:gd name="T1" fmla="*/ 312 h 632"/>
              <a:gd name="T2" fmla="*/ 632 h 632"/>
            </a:gdLst>
            <a:ahLst/>
            <a:cxnLst>
              <a:cxn ang="0">
                <a:pos x="0" y="T0"/>
              </a:cxn>
              <a:cxn ang="0">
                <a:pos x="0" y="T1"/>
              </a:cxn>
              <a:cxn ang="0">
                <a:pos x="0" y="T2"/>
              </a:cxn>
            </a:cxnLst>
            <a:rect l="0" t="0" r="r" b="b"/>
            <a:pathLst>
              <a:path h="632">
                <a:moveTo>
                  <a:pt x="0" y="0"/>
                </a:moveTo>
                <a:lnTo>
                  <a:pt x="0" y="312"/>
                </a:lnTo>
                <a:lnTo>
                  <a:pt x="0" y="632"/>
                </a:ln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grpSp>
        <p:nvGrpSpPr>
          <p:cNvPr id="12" name="Group 48"/>
          <p:cNvGrpSpPr/>
          <p:nvPr/>
        </p:nvGrpSpPr>
        <p:grpSpPr>
          <a:xfrm>
            <a:off x="3623912" y="2074069"/>
            <a:ext cx="1850821" cy="592217"/>
            <a:chOff x="4831882" y="1622425"/>
            <a:chExt cx="2467761" cy="789623"/>
          </a:xfrm>
        </p:grpSpPr>
        <p:sp>
          <p:nvSpPr>
            <p:cNvPr id="48" name="Freeform 35"/>
            <p:cNvSpPr>
              <a:spLocks/>
            </p:cNvSpPr>
            <p:nvPr/>
          </p:nvSpPr>
          <p:spPr bwMode="auto">
            <a:xfrm>
              <a:off x="4850131" y="1681798"/>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16" name="Group 43"/>
            <p:cNvGrpSpPr/>
            <p:nvPr/>
          </p:nvGrpSpPr>
          <p:grpSpPr>
            <a:xfrm>
              <a:off x="4831882" y="1622425"/>
              <a:ext cx="2465855" cy="730250"/>
              <a:chOff x="4831882" y="1622425"/>
              <a:chExt cx="2465855" cy="730250"/>
            </a:xfrm>
          </p:grpSpPr>
          <p:sp>
            <p:nvSpPr>
              <p:cNvPr id="13" name="Freeform 35"/>
              <p:cNvSpPr>
                <a:spLocks/>
              </p:cNvSpPr>
              <p:nvPr/>
            </p:nvSpPr>
            <p:spPr bwMode="auto">
              <a:xfrm>
                <a:off x="4848225" y="1622425"/>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 name="TextBox 13"/>
              <p:cNvSpPr txBox="1"/>
              <p:nvPr/>
            </p:nvSpPr>
            <p:spPr>
              <a:xfrm>
                <a:off x="4831882" y="1744662"/>
                <a:ext cx="649193" cy="492443"/>
              </a:xfrm>
              <a:prstGeom prst="rect">
                <a:avLst/>
              </a:prstGeom>
              <a:noFill/>
            </p:spPr>
            <p:txBody>
              <a:bodyPr wrap="square" rtlCol="0">
                <a:spAutoFit/>
              </a:bodyPr>
              <a:lstStyle/>
              <a:p>
                <a:pPr algn="ctr"/>
                <a:r>
                  <a:rPr lang="id-ID" b="1" dirty="0">
                    <a:solidFill>
                      <a:schemeClr val="bg1"/>
                    </a:solidFill>
                    <a:latin typeface="+mj-lt"/>
                  </a:rPr>
                  <a:t>01</a:t>
                </a:r>
              </a:p>
            </p:txBody>
          </p:sp>
          <p:sp>
            <p:nvSpPr>
              <p:cNvPr id="15" name="TextBox 14"/>
              <p:cNvSpPr txBox="1"/>
              <p:nvPr/>
            </p:nvSpPr>
            <p:spPr>
              <a:xfrm>
                <a:off x="5384259" y="1808165"/>
                <a:ext cx="1844882" cy="492443"/>
              </a:xfrm>
              <a:prstGeom prst="rect">
                <a:avLst/>
              </a:prstGeom>
              <a:noFill/>
            </p:spPr>
            <p:txBody>
              <a:bodyPr wrap="square" rtlCol="0">
                <a:spAutoFit/>
              </a:bodyPr>
              <a:lstStyle/>
              <a:p>
                <a:r>
                  <a:rPr lang="tr-TR" b="1" dirty="0" smtClean="0">
                    <a:solidFill>
                      <a:schemeClr val="tx1">
                        <a:lumMod val="95000"/>
                        <a:lumOff val="5000"/>
                      </a:schemeClr>
                    </a:solidFill>
                  </a:rPr>
                  <a:t>Planlı Çalışın</a:t>
                </a:r>
                <a:endParaRPr lang="en-US" b="1" dirty="0">
                  <a:solidFill>
                    <a:schemeClr val="tx1">
                      <a:lumMod val="95000"/>
                      <a:lumOff val="5000"/>
                    </a:schemeClr>
                  </a:solidFill>
                  <a:latin typeface="Signika Negative" pitchFamily="2" charset="0"/>
                </a:endParaRPr>
              </a:p>
            </p:txBody>
          </p:sp>
        </p:grpSp>
      </p:grpSp>
      <p:grpSp>
        <p:nvGrpSpPr>
          <p:cNvPr id="20" name="Group 49"/>
          <p:cNvGrpSpPr/>
          <p:nvPr/>
        </p:nvGrpSpPr>
        <p:grpSpPr>
          <a:xfrm>
            <a:off x="5465711" y="3032523"/>
            <a:ext cx="1953311" cy="627949"/>
            <a:chOff x="7287616" y="2900363"/>
            <a:chExt cx="2604415" cy="837265"/>
          </a:xfrm>
        </p:grpSpPr>
        <p:sp>
          <p:nvSpPr>
            <p:cNvPr id="47" name="Freeform 36"/>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7" name="Freeform 36"/>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8" name="TextBox 17"/>
            <p:cNvSpPr txBox="1"/>
            <p:nvPr/>
          </p:nvSpPr>
          <p:spPr>
            <a:xfrm>
              <a:off x="7287616" y="3019863"/>
              <a:ext cx="649195" cy="492442"/>
            </a:xfrm>
            <a:prstGeom prst="rect">
              <a:avLst/>
            </a:prstGeom>
            <a:noFill/>
          </p:spPr>
          <p:txBody>
            <a:bodyPr wrap="square" rtlCol="0">
              <a:spAutoFit/>
            </a:bodyPr>
            <a:lstStyle/>
            <a:p>
              <a:pPr algn="ctr"/>
              <a:r>
                <a:rPr lang="id-ID" b="1" dirty="0">
                  <a:solidFill>
                    <a:schemeClr val="bg1"/>
                  </a:solidFill>
                  <a:latin typeface="+mj-lt"/>
                </a:rPr>
                <a:t>02</a:t>
              </a:r>
            </a:p>
          </p:txBody>
        </p:sp>
        <p:sp>
          <p:nvSpPr>
            <p:cNvPr id="19" name="TextBox 18"/>
            <p:cNvSpPr txBox="1"/>
            <p:nvPr/>
          </p:nvSpPr>
          <p:spPr>
            <a:xfrm>
              <a:off x="7796464" y="2955024"/>
              <a:ext cx="2085475" cy="697626"/>
            </a:xfrm>
            <a:prstGeom prst="rect">
              <a:avLst/>
            </a:prstGeom>
            <a:noFill/>
          </p:spPr>
          <p:txBody>
            <a:bodyPr wrap="square" rtlCol="0">
              <a:spAutoFit/>
            </a:bodyPr>
            <a:lstStyle/>
            <a:p>
              <a:r>
                <a:rPr lang="tr-TR" sz="1400" b="1" dirty="0" smtClean="0">
                  <a:solidFill>
                    <a:schemeClr val="tx1">
                      <a:lumMod val="95000"/>
                      <a:lumOff val="5000"/>
                    </a:schemeClr>
                  </a:solidFill>
                </a:rPr>
                <a:t>Konuyu İyi Öğrenin</a:t>
              </a:r>
              <a:endParaRPr lang="en-US" sz="1400" b="1" dirty="0">
                <a:solidFill>
                  <a:schemeClr val="tx1">
                    <a:lumMod val="95000"/>
                    <a:lumOff val="5000"/>
                  </a:schemeClr>
                </a:solidFill>
                <a:latin typeface="Signika Negative" pitchFamily="2" charset="0"/>
              </a:endParaRPr>
            </a:p>
          </p:txBody>
        </p:sp>
      </p:grpSp>
      <p:grpSp>
        <p:nvGrpSpPr>
          <p:cNvPr id="24" name="Group 51"/>
          <p:cNvGrpSpPr/>
          <p:nvPr/>
        </p:nvGrpSpPr>
        <p:grpSpPr>
          <a:xfrm>
            <a:off x="1715558" y="3032523"/>
            <a:ext cx="1938471" cy="628361"/>
            <a:chOff x="2287410" y="2900363"/>
            <a:chExt cx="2584628" cy="837815"/>
          </a:xfrm>
        </p:grpSpPr>
        <p:sp>
          <p:nvSpPr>
            <p:cNvPr id="51" name="Freeform 36"/>
            <p:cNvSpPr>
              <a:spLocks/>
            </p:cNvSpPr>
            <p:nvPr/>
          </p:nvSpPr>
          <p:spPr bwMode="auto">
            <a:xfrm>
              <a:off x="2287410" y="296824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1" name="Freeform 37"/>
            <p:cNvSpPr>
              <a:spLocks/>
            </p:cNvSpPr>
            <p:nvPr/>
          </p:nvSpPr>
          <p:spPr bwMode="auto">
            <a:xfrm>
              <a:off x="2287588"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2" name="TextBox 21"/>
            <p:cNvSpPr txBox="1"/>
            <p:nvPr/>
          </p:nvSpPr>
          <p:spPr>
            <a:xfrm>
              <a:off x="2367285" y="3039126"/>
              <a:ext cx="649195" cy="492443"/>
            </a:xfrm>
            <a:prstGeom prst="rect">
              <a:avLst/>
            </a:prstGeom>
            <a:noFill/>
          </p:spPr>
          <p:txBody>
            <a:bodyPr wrap="square" rtlCol="0">
              <a:spAutoFit/>
            </a:bodyPr>
            <a:lstStyle/>
            <a:p>
              <a:pPr algn="ctr"/>
              <a:r>
                <a:rPr lang="id-ID" b="1" dirty="0">
                  <a:solidFill>
                    <a:schemeClr val="bg1"/>
                  </a:solidFill>
                  <a:latin typeface="+mj-lt"/>
                </a:rPr>
                <a:t>03</a:t>
              </a:r>
            </a:p>
          </p:txBody>
        </p:sp>
        <p:sp>
          <p:nvSpPr>
            <p:cNvPr id="23" name="TextBox 22"/>
            <p:cNvSpPr txBox="1"/>
            <p:nvPr/>
          </p:nvSpPr>
          <p:spPr>
            <a:xfrm>
              <a:off x="2919662" y="3150756"/>
              <a:ext cx="1844883" cy="451406"/>
            </a:xfrm>
            <a:prstGeom prst="rect">
              <a:avLst/>
            </a:prstGeom>
            <a:noFill/>
          </p:spPr>
          <p:txBody>
            <a:bodyPr wrap="square" rtlCol="0">
              <a:spAutoFit/>
            </a:bodyPr>
            <a:lstStyle/>
            <a:p>
              <a:r>
                <a:rPr lang="tr-TR" sz="1600" b="1" dirty="0" smtClean="0">
                  <a:solidFill>
                    <a:schemeClr val="tx1">
                      <a:lumMod val="95000"/>
                      <a:lumOff val="5000"/>
                    </a:schemeClr>
                  </a:solidFill>
                </a:rPr>
                <a:t>Tekrar Yapın</a:t>
              </a:r>
              <a:endParaRPr lang="en-US" sz="1600" b="1" dirty="0">
                <a:solidFill>
                  <a:schemeClr val="tx1">
                    <a:lumMod val="95000"/>
                    <a:lumOff val="5000"/>
                  </a:schemeClr>
                </a:solidFill>
                <a:latin typeface="Signika Negative" pitchFamily="2" charset="0"/>
              </a:endParaRPr>
            </a:p>
          </p:txBody>
        </p:sp>
      </p:grpSp>
      <p:grpSp>
        <p:nvGrpSpPr>
          <p:cNvPr id="28" name="Group 55"/>
          <p:cNvGrpSpPr/>
          <p:nvPr/>
        </p:nvGrpSpPr>
        <p:grpSpPr>
          <a:xfrm>
            <a:off x="5479666" y="4017169"/>
            <a:ext cx="1939119" cy="637142"/>
            <a:chOff x="7306221" y="4213225"/>
            <a:chExt cx="2585492" cy="849523"/>
          </a:xfrm>
        </p:grpSpPr>
        <p:sp>
          <p:nvSpPr>
            <p:cNvPr id="53" name="Freeform 36"/>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5" name="Freeform 38"/>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6" name="TextBox 25"/>
            <p:cNvSpPr txBox="1"/>
            <p:nvPr/>
          </p:nvSpPr>
          <p:spPr>
            <a:xfrm>
              <a:off x="7378888" y="4337350"/>
              <a:ext cx="649195" cy="492443"/>
            </a:xfrm>
            <a:prstGeom prst="rect">
              <a:avLst/>
            </a:prstGeom>
            <a:noFill/>
          </p:spPr>
          <p:txBody>
            <a:bodyPr wrap="square" rtlCol="0">
              <a:spAutoFit/>
            </a:bodyPr>
            <a:lstStyle/>
            <a:p>
              <a:pPr algn="ctr"/>
              <a:r>
                <a:rPr lang="id-ID" b="1" dirty="0">
                  <a:solidFill>
                    <a:schemeClr val="bg1"/>
                  </a:solidFill>
                  <a:latin typeface="+mj-lt"/>
                </a:rPr>
                <a:t>05</a:t>
              </a:r>
            </a:p>
          </p:txBody>
        </p:sp>
        <p:sp>
          <p:nvSpPr>
            <p:cNvPr id="27" name="TextBox 26"/>
            <p:cNvSpPr txBox="1"/>
            <p:nvPr/>
          </p:nvSpPr>
          <p:spPr>
            <a:xfrm>
              <a:off x="7931265" y="4272510"/>
              <a:ext cx="1844883" cy="697627"/>
            </a:xfrm>
            <a:prstGeom prst="rect">
              <a:avLst/>
            </a:prstGeom>
            <a:noFill/>
          </p:spPr>
          <p:txBody>
            <a:bodyPr wrap="square" rtlCol="0">
              <a:spAutoFit/>
            </a:bodyPr>
            <a:lstStyle/>
            <a:p>
              <a:r>
                <a:rPr lang="tr-TR" sz="1400" b="1" dirty="0" smtClean="0">
                  <a:solidFill>
                    <a:schemeClr val="tx1">
                      <a:lumMod val="95000"/>
                      <a:lumOff val="5000"/>
                    </a:schemeClr>
                  </a:solidFill>
                </a:rPr>
                <a:t>Farklı Yöntemler Kullanın</a:t>
              </a:r>
              <a:endParaRPr lang="en-US" sz="1400" b="1" dirty="0">
                <a:solidFill>
                  <a:schemeClr val="tx1">
                    <a:lumMod val="95000"/>
                    <a:lumOff val="5000"/>
                  </a:schemeClr>
                </a:solidFill>
                <a:latin typeface="Signika Negative" pitchFamily="2" charset="0"/>
              </a:endParaRPr>
            </a:p>
          </p:txBody>
        </p:sp>
      </p:grpSp>
      <p:grpSp>
        <p:nvGrpSpPr>
          <p:cNvPr id="32" name="Group 54"/>
          <p:cNvGrpSpPr/>
          <p:nvPr/>
        </p:nvGrpSpPr>
        <p:grpSpPr>
          <a:xfrm>
            <a:off x="1712239" y="4017169"/>
            <a:ext cx="1941790" cy="637142"/>
            <a:chOff x="2282985" y="4213225"/>
            <a:chExt cx="2589053" cy="849523"/>
          </a:xfrm>
        </p:grpSpPr>
        <p:sp>
          <p:nvSpPr>
            <p:cNvPr id="54" name="Freeform 36"/>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9" name="Freeform 39"/>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0" name="TextBox 29"/>
            <p:cNvSpPr txBox="1"/>
            <p:nvPr/>
          </p:nvSpPr>
          <p:spPr>
            <a:xfrm>
              <a:off x="2367285" y="4337350"/>
              <a:ext cx="649195" cy="492443"/>
            </a:xfrm>
            <a:prstGeom prst="rect">
              <a:avLst/>
            </a:prstGeom>
            <a:noFill/>
          </p:spPr>
          <p:txBody>
            <a:bodyPr wrap="square" rtlCol="0">
              <a:spAutoFit/>
            </a:bodyPr>
            <a:lstStyle/>
            <a:p>
              <a:pPr algn="ctr"/>
              <a:r>
                <a:rPr lang="id-ID" b="1" dirty="0">
                  <a:solidFill>
                    <a:schemeClr val="bg1"/>
                  </a:solidFill>
                  <a:latin typeface="+mj-lt"/>
                </a:rPr>
                <a:t>04</a:t>
              </a:r>
            </a:p>
          </p:txBody>
        </p:sp>
        <p:sp>
          <p:nvSpPr>
            <p:cNvPr id="31" name="TextBox 30"/>
            <p:cNvSpPr txBox="1"/>
            <p:nvPr/>
          </p:nvSpPr>
          <p:spPr>
            <a:xfrm>
              <a:off x="2919662" y="4432937"/>
              <a:ext cx="1844882" cy="451406"/>
            </a:xfrm>
            <a:prstGeom prst="rect">
              <a:avLst/>
            </a:prstGeom>
            <a:noFill/>
          </p:spPr>
          <p:txBody>
            <a:bodyPr wrap="square" rtlCol="0">
              <a:spAutoFit/>
            </a:bodyPr>
            <a:lstStyle/>
            <a:p>
              <a:r>
                <a:rPr lang="tr-TR" sz="1600" b="1" dirty="0" smtClean="0">
                  <a:solidFill>
                    <a:schemeClr val="tx1">
                      <a:lumMod val="95000"/>
                      <a:lumOff val="5000"/>
                    </a:schemeClr>
                  </a:solidFill>
                </a:rPr>
                <a:t>Kitap okuyun</a:t>
              </a:r>
              <a:endParaRPr lang="en-US" sz="1600" b="1" dirty="0">
                <a:solidFill>
                  <a:schemeClr val="tx1">
                    <a:lumMod val="95000"/>
                    <a:lumOff val="5000"/>
                  </a:schemeClr>
                </a:solidFill>
                <a:latin typeface="Signika Negative" pitchFamily="2" charset="0"/>
              </a:endParaRPr>
            </a:p>
          </p:txBody>
        </p:sp>
      </p:grpSp>
      <p:grpSp>
        <p:nvGrpSpPr>
          <p:cNvPr id="43" name="Group 58"/>
          <p:cNvGrpSpPr/>
          <p:nvPr/>
        </p:nvGrpSpPr>
        <p:grpSpPr>
          <a:xfrm>
            <a:off x="3631980" y="5016104"/>
            <a:ext cx="1841323" cy="587963"/>
            <a:chOff x="4842640" y="5545138"/>
            <a:chExt cx="2455097" cy="783951"/>
          </a:xfrm>
        </p:grpSpPr>
        <p:sp>
          <p:nvSpPr>
            <p:cNvPr id="58" name="Freeform 35"/>
            <p:cNvSpPr>
              <a:spLocks/>
            </p:cNvSpPr>
            <p:nvPr/>
          </p:nvSpPr>
          <p:spPr bwMode="auto">
            <a:xfrm>
              <a:off x="4847122" y="5598839"/>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3" name="Freeform 40"/>
            <p:cNvSpPr>
              <a:spLocks/>
            </p:cNvSpPr>
            <p:nvPr/>
          </p:nvSpPr>
          <p:spPr bwMode="auto">
            <a:xfrm>
              <a:off x="4848225" y="5545138"/>
              <a:ext cx="2449512" cy="728662"/>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4" name="TextBox 33"/>
            <p:cNvSpPr txBox="1"/>
            <p:nvPr/>
          </p:nvSpPr>
          <p:spPr>
            <a:xfrm>
              <a:off x="4842640" y="5645898"/>
              <a:ext cx="649195" cy="492443"/>
            </a:xfrm>
            <a:prstGeom prst="rect">
              <a:avLst/>
            </a:prstGeom>
            <a:noFill/>
          </p:spPr>
          <p:txBody>
            <a:bodyPr wrap="square" rtlCol="0">
              <a:spAutoFit/>
            </a:bodyPr>
            <a:lstStyle/>
            <a:p>
              <a:pPr algn="ctr"/>
              <a:r>
                <a:rPr lang="id-ID" b="1" dirty="0">
                  <a:solidFill>
                    <a:schemeClr val="bg1"/>
                  </a:solidFill>
                  <a:latin typeface="+mj-lt"/>
                </a:rPr>
                <a:t>06</a:t>
              </a:r>
            </a:p>
          </p:txBody>
        </p:sp>
        <p:sp>
          <p:nvSpPr>
            <p:cNvPr id="35" name="TextBox 34"/>
            <p:cNvSpPr txBox="1"/>
            <p:nvPr/>
          </p:nvSpPr>
          <p:spPr>
            <a:xfrm>
              <a:off x="5395017" y="5706983"/>
              <a:ext cx="1844882" cy="492443"/>
            </a:xfrm>
            <a:prstGeom prst="rect">
              <a:avLst/>
            </a:prstGeom>
            <a:noFill/>
          </p:spPr>
          <p:txBody>
            <a:bodyPr wrap="square" rtlCol="0">
              <a:spAutoFit/>
            </a:bodyPr>
            <a:lstStyle/>
            <a:p>
              <a:r>
                <a:rPr lang="tr-TR" b="1" dirty="0" smtClean="0">
                  <a:solidFill>
                    <a:schemeClr val="tx1">
                      <a:lumMod val="95000"/>
                      <a:lumOff val="5000"/>
                    </a:schemeClr>
                  </a:solidFill>
                </a:rPr>
                <a:t>Test Çözün</a:t>
              </a:r>
              <a:endParaRPr lang="en-US" b="1" dirty="0">
                <a:solidFill>
                  <a:schemeClr val="tx1">
                    <a:lumMod val="95000"/>
                    <a:lumOff val="5000"/>
                  </a:schemeClr>
                </a:solidFill>
                <a:latin typeface="Signika Negative" pitchFamily="2" charset="0"/>
              </a:endParaRPr>
            </a:p>
          </p:txBody>
        </p:sp>
      </p:grpSp>
      <p:sp>
        <p:nvSpPr>
          <p:cNvPr id="36" name="Chevron 35"/>
          <p:cNvSpPr/>
          <p:nvPr/>
        </p:nvSpPr>
        <p:spPr>
          <a:xfrm>
            <a:off x="6384902" y="2230910"/>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7" name="Chevron 36"/>
          <p:cNvSpPr/>
          <p:nvPr/>
        </p:nvSpPr>
        <p:spPr>
          <a:xfrm rot="5400000">
            <a:off x="7611844" y="2717218"/>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8" name="Chevron 37"/>
          <p:cNvSpPr/>
          <p:nvPr/>
        </p:nvSpPr>
        <p:spPr>
          <a:xfrm rot="10800000">
            <a:off x="4448175" y="3207572"/>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9" name="Chevron 38"/>
          <p:cNvSpPr/>
          <p:nvPr/>
        </p:nvSpPr>
        <p:spPr>
          <a:xfrm rot="5400000">
            <a:off x="1255207" y="3702706"/>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0" name="Chevron 39"/>
          <p:cNvSpPr/>
          <p:nvPr/>
        </p:nvSpPr>
        <p:spPr>
          <a:xfrm rot="5400000">
            <a:off x="7611844" y="4672813"/>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1" name="Chevron 40"/>
          <p:cNvSpPr/>
          <p:nvPr/>
        </p:nvSpPr>
        <p:spPr>
          <a:xfrm rot="10800000" flipH="1">
            <a:off x="4448175" y="4177958"/>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2" name="Chevron 41"/>
          <p:cNvSpPr/>
          <p:nvPr/>
        </p:nvSpPr>
        <p:spPr>
          <a:xfrm rot="10800000">
            <a:off x="6384902" y="5151054"/>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Tree>
    <p:extLst>
      <p:ext uri="{BB962C8B-B14F-4D97-AF65-F5344CB8AC3E}">
        <p14:creationId xmlns:p14="http://schemas.microsoft.com/office/powerpoint/2010/main" val="427752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47"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anim calcmode="lin" valueType="num">
                                      <p:cBhvr>
                                        <p:cTn id="25" dur="750" fill="hold"/>
                                        <p:tgtEl>
                                          <p:spTgt spid="20"/>
                                        </p:tgtEl>
                                        <p:attrNameLst>
                                          <p:attrName>ppt_x</p:attrName>
                                        </p:attrNameLst>
                                      </p:cBhvr>
                                      <p:tavLst>
                                        <p:tav tm="0">
                                          <p:val>
                                            <p:strVal val="#ppt_x"/>
                                          </p:val>
                                        </p:tav>
                                        <p:tav tm="100000">
                                          <p:val>
                                            <p:strVal val="#ppt_x"/>
                                          </p:val>
                                        </p:tav>
                                      </p:tavLst>
                                    </p:anim>
                                    <p:anim calcmode="lin" valueType="num">
                                      <p:cBhvr>
                                        <p:cTn id="26" dur="75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par>
                                <p:cTn id="31" presetID="47"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47"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750"/>
                                        <p:tgtEl>
                                          <p:spTgt spid="32"/>
                                        </p:tgtEl>
                                      </p:cBhvr>
                                    </p:animEffect>
                                    <p:anim calcmode="lin" valueType="num">
                                      <p:cBhvr>
                                        <p:cTn id="47" dur="750" fill="hold"/>
                                        <p:tgtEl>
                                          <p:spTgt spid="32"/>
                                        </p:tgtEl>
                                        <p:attrNameLst>
                                          <p:attrName>ppt_x</p:attrName>
                                        </p:attrNameLst>
                                      </p:cBhvr>
                                      <p:tavLst>
                                        <p:tav tm="0">
                                          <p:val>
                                            <p:strVal val="#ppt_x"/>
                                          </p:val>
                                        </p:tav>
                                        <p:tav tm="100000">
                                          <p:val>
                                            <p:strVal val="#ppt_x"/>
                                          </p:val>
                                        </p:tav>
                                      </p:tavLst>
                                    </p:anim>
                                    <p:anim calcmode="lin" valueType="num">
                                      <p:cBhvr>
                                        <p:cTn id="48" dur="750" fill="hold"/>
                                        <p:tgtEl>
                                          <p:spTgt spid="32"/>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25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750"/>
                                        <p:tgtEl>
                                          <p:spTgt spid="28"/>
                                        </p:tgtEl>
                                      </p:cBhvr>
                                    </p:animEffect>
                                    <p:anim calcmode="lin" valueType="num">
                                      <p:cBhvr>
                                        <p:cTn id="52" dur="750" fill="hold"/>
                                        <p:tgtEl>
                                          <p:spTgt spid="28"/>
                                        </p:tgtEl>
                                        <p:attrNameLst>
                                          <p:attrName>ppt_x</p:attrName>
                                        </p:attrNameLst>
                                      </p:cBhvr>
                                      <p:tavLst>
                                        <p:tav tm="0">
                                          <p:val>
                                            <p:strVal val="#ppt_x"/>
                                          </p:val>
                                        </p:tav>
                                        <p:tav tm="100000">
                                          <p:val>
                                            <p:strVal val="#ppt_x"/>
                                          </p:val>
                                        </p:tav>
                                      </p:tavLst>
                                    </p:anim>
                                    <p:anim calcmode="lin" valueType="num">
                                      <p:cBhvr>
                                        <p:cTn id="53" dur="750" fill="hold"/>
                                        <p:tgtEl>
                                          <p:spTgt spid="28"/>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25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childTnLst>
                          </p:cTn>
                        </p:par>
                        <p:par>
                          <p:cTn id="61" fill="hold">
                            <p:stCondLst>
                              <p:cond delay="5250"/>
                            </p:stCondLst>
                            <p:childTnLst>
                              <p:par>
                                <p:cTn id="62" presetID="22" presetClass="entr" presetSubtype="2"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right)">
                                      <p:cBhvr>
                                        <p:cTn id="64" dur="500"/>
                                        <p:tgtEl>
                                          <p:spTgt spid="3"/>
                                        </p:tgtEl>
                                      </p:cBhvr>
                                    </p:animEffect>
                                  </p:childTnLst>
                                </p:cTn>
                              </p:par>
                            </p:childTnLst>
                          </p:cTn>
                        </p:par>
                        <p:par>
                          <p:cTn id="65" fill="hold">
                            <p:stCondLst>
                              <p:cond delay="5750"/>
                            </p:stCondLst>
                            <p:childTnLst>
                              <p:par>
                                <p:cTn id="66" presetID="47" presetClass="entr" presetSubtype="0"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750"/>
                                        <p:tgtEl>
                                          <p:spTgt spid="43"/>
                                        </p:tgtEl>
                                      </p:cBhvr>
                                    </p:animEffect>
                                    <p:anim calcmode="lin" valueType="num">
                                      <p:cBhvr>
                                        <p:cTn id="69" dur="750" fill="hold"/>
                                        <p:tgtEl>
                                          <p:spTgt spid="43"/>
                                        </p:tgtEl>
                                        <p:attrNameLst>
                                          <p:attrName>ppt_x</p:attrName>
                                        </p:attrNameLst>
                                      </p:cBhvr>
                                      <p:tavLst>
                                        <p:tav tm="0">
                                          <p:val>
                                            <p:strVal val="#ppt_x"/>
                                          </p:val>
                                        </p:tav>
                                        <p:tav tm="100000">
                                          <p:val>
                                            <p:strVal val="#ppt_x"/>
                                          </p:val>
                                        </p:tav>
                                      </p:tavLst>
                                    </p:anim>
                                    <p:anim calcmode="lin" valueType="num">
                                      <p:cBhvr>
                                        <p:cTn id="70" dur="75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12" presetClass="entr" presetSubtype="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500"/>
                                        <p:tgtEl>
                                          <p:spTgt spid="36"/>
                                        </p:tgtEl>
                                        <p:attrNameLst>
                                          <p:attrName>ppt_x</p:attrName>
                                        </p:attrNameLst>
                                      </p:cBhvr>
                                      <p:tavLst>
                                        <p:tav tm="0">
                                          <p:val>
                                            <p:strVal val="#ppt_x-#ppt_w*1.125000"/>
                                          </p:val>
                                        </p:tav>
                                        <p:tav tm="100000">
                                          <p:val>
                                            <p:strVal val="#ppt_x"/>
                                          </p:val>
                                        </p:tav>
                                      </p:tavLst>
                                    </p:anim>
                                    <p:animEffect transition="in" filter="wipe(right)">
                                      <p:cBhvr>
                                        <p:cTn id="75" dur="500"/>
                                        <p:tgtEl>
                                          <p:spTgt spid="36"/>
                                        </p:tgtEl>
                                      </p:cBhvr>
                                    </p:animEffect>
                                  </p:childTnLst>
                                </p:cTn>
                              </p:par>
                              <p:par>
                                <p:cTn id="76" presetID="12" presetClass="entr" presetSubtype="1"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500"/>
                                        <p:tgtEl>
                                          <p:spTgt spid="37"/>
                                        </p:tgtEl>
                                        <p:attrNameLst>
                                          <p:attrName>ppt_y</p:attrName>
                                        </p:attrNameLst>
                                      </p:cBhvr>
                                      <p:tavLst>
                                        <p:tav tm="0">
                                          <p:val>
                                            <p:strVal val="#ppt_y-#ppt_h*1.125000"/>
                                          </p:val>
                                        </p:tav>
                                        <p:tav tm="100000">
                                          <p:val>
                                            <p:strVal val="#ppt_y"/>
                                          </p:val>
                                        </p:tav>
                                      </p:tavLst>
                                    </p:anim>
                                    <p:animEffect transition="in" filter="wipe(down)">
                                      <p:cBhvr>
                                        <p:cTn id="79" dur="500"/>
                                        <p:tgtEl>
                                          <p:spTgt spid="37"/>
                                        </p:tgtEl>
                                      </p:cBhvr>
                                    </p:animEffect>
                                  </p:childTnLst>
                                </p:cTn>
                              </p:par>
                              <p:par>
                                <p:cTn id="80" presetID="12" presetClass="entr" presetSubtype="2"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500"/>
                                        <p:tgtEl>
                                          <p:spTgt spid="38"/>
                                        </p:tgtEl>
                                        <p:attrNameLst>
                                          <p:attrName>ppt_x</p:attrName>
                                        </p:attrNameLst>
                                      </p:cBhvr>
                                      <p:tavLst>
                                        <p:tav tm="0">
                                          <p:val>
                                            <p:strVal val="#ppt_x+#ppt_w*1.125000"/>
                                          </p:val>
                                        </p:tav>
                                        <p:tav tm="100000">
                                          <p:val>
                                            <p:strVal val="#ppt_x"/>
                                          </p:val>
                                        </p:tav>
                                      </p:tavLst>
                                    </p:anim>
                                    <p:animEffect transition="in" filter="wipe(left)">
                                      <p:cBhvr>
                                        <p:cTn id="83" dur="500"/>
                                        <p:tgtEl>
                                          <p:spTgt spid="38"/>
                                        </p:tgtEl>
                                      </p:cBhvr>
                                    </p:animEffect>
                                  </p:childTnLst>
                                </p:cTn>
                              </p:par>
                              <p:par>
                                <p:cTn id="84" presetID="12" presetClass="entr" presetSubtype="1"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500"/>
                                        <p:tgtEl>
                                          <p:spTgt spid="39"/>
                                        </p:tgtEl>
                                        <p:attrNameLst>
                                          <p:attrName>ppt_y</p:attrName>
                                        </p:attrNameLst>
                                      </p:cBhvr>
                                      <p:tavLst>
                                        <p:tav tm="0">
                                          <p:val>
                                            <p:strVal val="#ppt_y-#ppt_h*1.125000"/>
                                          </p:val>
                                        </p:tav>
                                        <p:tav tm="100000">
                                          <p:val>
                                            <p:strVal val="#ppt_y"/>
                                          </p:val>
                                        </p:tav>
                                      </p:tavLst>
                                    </p:anim>
                                    <p:animEffect transition="in" filter="wipe(down)">
                                      <p:cBhvr>
                                        <p:cTn id="87" dur="500"/>
                                        <p:tgtEl>
                                          <p:spTgt spid="39"/>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additive="base">
                                        <p:cTn id="90" dur="500"/>
                                        <p:tgtEl>
                                          <p:spTgt spid="41"/>
                                        </p:tgtEl>
                                        <p:attrNameLst>
                                          <p:attrName>ppt_x</p:attrName>
                                        </p:attrNameLst>
                                      </p:cBhvr>
                                      <p:tavLst>
                                        <p:tav tm="0">
                                          <p:val>
                                            <p:strVal val="#ppt_x-#ppt_w*1.125000"/>
                                          </p:val>
                                        </p:tav>
                                        <p:tav tm="100000">
                                          <p:val>
                                            <p:strVal val="#ppt_x"/>
                                          </p:val>
                                        </p:tav>
                                      </p:tavLst>
                                    </p:anim>
                                    <p:animEffect transition="in" filter="wipe(right)">
                                      <p:cBhvr>
                                        <p:cTn id="91" dur="500"/>
                                        <p:tgtEl>
                                          <p:spTgt spid="41"/>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additive="base">
                                        <p:cTn id="94" dur="500"/>
                                        <p:tgtEl>
                                          <p:spTgt spid="40"/>
                                        </p:tgtEl>
                                        <p:attrNameLst>
                                          <p:attrName>ppt_y</p:attrName>
                                        </p:attrNameLst>
                                      </p:cBhvr>
                                      <p:tavLst>
                                        <p:tav tm="0">
                                          <p:val>
                                            <p:strVal val="#ppt_y-#ppt_h*1.125000"/>
                                          </p:val>
                                        </p:tav>
                                        <p:tav tm="100000">
                                          <p:val>
                                            <p:strVal val="#ppt_y"/>
                                          </p:val>
                                        </p:tav>
                                      </p:tavLst>
                                    </p:anim>
                                    <p:animEffect transition="in" filter="wipe(down)">
                                      <p:cBhvr>
                                        <p:cTn id="95" dur="500"/>
                                        <p:tgtEl>
                                          <p:spTgt spid="40"/>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500"/>
                                        <p:tgtEl>
                                          <p:spTgt spid="42"/>
                                        </p:tgtEl>
                                        <p:attrNameLst>
                                          <p:attrName>ppt_x</p:attrName>
                                        </p:attrNameLst>
                                      </p:cBhvr>
                                      <p:tavLst>
                                        <p:tav tm="0">
                                          <p:val>
                                            <p:strVal val="#ppt_x+#ppt_w*1.125000"/>
                                          </p:val>
                                        </p:tav>
                                        <p:tav tm="100000">
                                          <p:val>
                                            <p:strVal val="#ppt_x"/>
                                          </p:val>
                                        </p:tav>
                                      </p:tavLst>
                                    </p:anim>
                                    <p:animEffect transition="in" filter="wipe(left)">
                                      <p:cBhvr>
                                        <p:cTn id="9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36" grpId="0" animBg="1"/>
      <p:bldP spid="37" grpId="0" animBg="1"/>
      <p:bldP spid="38" grpId="0" animBg="1"/>
      <p:bldP spid="39" grpId="0" animBg="1"/>
      <p:bldP spid="40"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14401" y="1063868"/>
            <a:ext cx="7262446" cy="5033686"/>
          </a:xfrm>
          <a:prstGeom prst="rect">
            <a:avLst/>
          </a:prstGeom>
          <a:noFill/>
        </p:spPr>
        <p:txBody>
          <a:bodyPr wrap="square" rtlCol="0">
            <a:spAutoFit/>
          </a:bodyPr>
          <a:lstStyle/>
          <a:p>
            <a:pPr>
              <a:lnSpc>
                <a:spcPct val="150000"/>
              </a:lnSpc>
            </a:pPr>
            <a:r>
              <a:rPr lang="tr-TR" b="1" dirty="0"/>
              <a:t>Not tutarken;</a:t>
            </a:r>
            <a:endParaRPr lang="tr-TR" dirty="0"/>
          </a:p>
          <a:p>
            <a:pPr>
              <a:lnSpc>
                <a:spcPct val="150000"/>
              </a:lnSpc>
            </a:pPr>
            <a:r>
              <a:rPr lang="tr-TR" dirty="0"/>
              <a:t>Anlatılanlar öğretmenin ağzından çıktığı gibi değil, anlaşıldığı gibi yazılmalıdır.</a:t>
            </a:r>
          </a:p>
          <a:p>
            <a:pPr>
              <a:lnSpc>
                <a:spcPct val="150000"/>
              </a:lnSpc>
            </a:pPr>
            <a:r>
              <a:rPr lang="tr-TR" dirty="0"/>
              <a:t>Öğretmenin anlattığı konunun ana fikri ve anlamları kavranıncaya kadar beklenilmelidir.</a:t>
            </a:r>
          </a:p>
          <a:p>
            <a:pPr>
              <a:lnSpc>
                <a:spcPct val="150000"/>
              </a:lnSpc>
            </a:pPr>
            <a:r>
              <a:rPr lang="tr-TR" dirty="0"/>
              <a:t>Zamanın çoğu yazmakla değil, dinlemekle, fikirleri kavramaya çalışmakla geçmelidir.</a:t>
            </a:r>
          </a:p>
          <a:p>
            <a:pPr>
              <a:lnSpc>
                <a:spcPct val="150000"/>
              </a:lnSpc>
            </a:pPr>
            <a:r>
              <a:rPr lang="tr-TR" dirty="0"/>
              <a:t>Konu; grafik, şekil, istatistik vb. bilgilere dayalı olarak anlatılıyorsa notlar arasına bunlarda alınmalıdır.</a:t>
            </a:r>
          </a:p>
          <a:p>
            <a:pPr>
              <a:lnSpc>
                <a:spcPct val="150000"/>
              </a:lnSpc>
            </a:pPr>
            <a:r>
              <a:rPr lang="tr-TR" dirty="0"/>
              <a:t>Önemli fikir ve paragrafların aynen yazılmasında fayda vardır.</a:t>
            </a:r>
          </a:p>
          <a:p>
            <a:pPr>
              <a:lnSpc>
                <a:spcPct val="150000"/>
              </a:lnSpc>
            </a:pPr>
            <a:r>
              <a:rPr lang="tr-TR" dirty="0"/>
              <a:t>Yazıların düzgün ve okunaklı olmasına önem verilmelidir. Önce </a:t>
            </a:r>
            <a:r>
              <a:rPr lang="tr-TR" dirty="0" err="1"/>
              <a:t>müsvette</a:t>
            </a:r>
            <a:r>
              <a:rPr lang="tr-TR" dirty="0"/>
              <a:t> yapma, sonra temize çekilme yoluna gidilmelidir</a:t>
            </a:r>
          </a:p>
        </p:txBody>
      </p:sp>
    </p:spTree>
    <p:extLst>
      <p:ext uri="{BB962C8B-B14F-4D97-AF65-F5344CB8AC3E}">
        <p14:creationId xmlns:p14="http://schemas.microsoft.com/office/powerpoint/2010/main" val="196439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40"/>
          <p:cNvGrpSpPr/>
          <p:nvPr/>
        </p:nvGrpSpPr>
        <p:grpSpPr>
          <a:xfrm>
            <a:off x="307096" y="2700710"/>
            <a:ext cx="2120007" cy="521019"/>
            <a:chOff x="409461" y="2457947"/>
            <a:chExt cx="2826676" cy="694692"/>
          </a:xfrm>
        </p:grpSpPr>
        <p:sp>
          <p:nvSpPr>
            <p:cNvPr id="4" name="Rectangle 25"/>
            <p:cNvSpPr>
              <a:spLocks noChangeArrowheads="1"/>
            </p:cNvSpPr>
            <p:nvPr/>
          </p:nvSpPr>
          <p:spPr bwMode="auto">
            <a:xfrm>
              <a:off x="409461" y="2599681"/>
              <a:ext cx="2555187" cy="415218"/>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 name="Freeform 26"/>
            <p:cNvSpPr>
              <a:spLocks/>
            </p:cNvSpPr>
            <p:nvPr/>
          </p:nvSpPr>
          <p:spPr bwMode="auto">
            <a:xfrm>
              <a:off x="2888791" y="2457947"/>
              <a:ext cx="347346" cy="694692"/>
            </a:xfrm>
            <a:custGeom>
              <a:avLst/>
              <a:gdLst>
                <a:gd name="T0" fmla="*/ 0 w 174"/>
                <a:gd name="T1" fmla="*/ 0 h 348"/>
                <a:gd name="T2" fmla="*/ 174 w 174"/>
                <a:gd name="T3" fmla="*/ 175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5"/>
                  </a:lnTo>
                  <a:lnTo>
                    <a:pt x="0" y="348"/>
                  </a:lnTo>
                  <a:lnTo>
                    <a:pt x="0"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36" name="Group 41"/>
          <p:cNvGrpSpPr/>
          <p:nvPr/>
        </p:nvGrpSpPr>
        <p:grpSpPr>
          <a:xfrm>
            <a:off x="307096" y="3226221"/>
            <a:ext cx="2120007" cy="521019"/>
            <a:chOff x="409461" y="3158628"/>
            <a:chExt cx="2826676" cy="694692"/>
          </a:xfrm>
        </p:grpSpPr>
        <p:sp>
          <p:nvSpPr>
            <p:cNvPr id="3" name="Rectangle 24"/>
            <p:cNvSpPr>
              <a:spLocks noChangeArrowheads="1"/>
            </p:cNvSpPr>
            <p:nvPr/>
          </p:nvSpPr>
          <p:spPr bwMode="auto">
            <a:xfrm>
              <a:off x="409461" y="3300361"/>
              <a:ext cx="2555187" cy="415218"/>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1" name="Freeform 32"/>
            <p:cNvSpPr>
              <a:spLocks/>
            </p:cNvSpPr>
            <p:nvPr/>
          </p:nvSpPr>
          <p:spPr bwMode="auto">
            <a:xfrm>
              <a:off x="2888791" y="3158628"/>
              <a:ext cx="347346" cy="694692"/>
            </a:xfrm>
            <a:custGeom>
              <a:avLst/>
              <a:gdLst>
                <a:gd name="T0" fmla="*/ 0 w 174"/>
                <a:gd name="T1" fmla="*/ 0 h 348"/>
                <a:gd name="T2" fmla="*/ 174 w 174"/>
                <a:gd name="T3" fmla="*/ 173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3"/>
                  </a:lnTo>
                  <a:lnTo>
                    <a:pt x="0" y="348"/>
                  </a:lnTo>
                  <a:lnTo>
                    <a:pt x="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40" name="Group 42"/>
          <p:cNvGrpSpPr/>
          <p:nvPr/>
        </p:nvGrpSpPr>
        <p:grpSpPr>
          <a:xfrm>
            <a:off x="307096" y="3750235"/>
            <a:ext cx="2120007" cy="518024"/>
            <a:chOff x="409461" y="3857312"/>
            <a:chExt cx="2826676" cy="690699"/>
          </a:xfrm>
        </p:grpSpPr>
        <p:sp>
          <p:nvSpPr>
            <p:cNvPr id="9" name="Rectangle 30"/>
            <p:cNvSpPr>
              <a:spLocks noChangeArrowheads="1"/>
            </p:cNvSpPr>
            <p:nvPr/>
          </p:nvSpPr>
          <p:spPr bwMode="auto">
            <a:xfrm>
              <a:off x="409461" y="3999045"/>
              <a:ext cx="2555187" cy="417215"/>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2" name="Freeform 33"/>
            <p:cNvSpPr>
              <a:spLocks/>
            </p:cNvSpPr>
            <p:nvPr/>
          </p:nvSpPr>
          <p:spPr bwMode="auto">
            <a:xfrm>
              <a:off x="2888791" y="3857312"/>
              <a:ext cx="347346" cy="690699"/>
            </a:xfrm>
            <a:custGeom>
              <a:avLst/>
              <a:gdLst>
                <a:gd name="T0" fmla="*/ 0 w 174"/>
                <a:gd name="T1" fmla="*/ 0 h 346"/>
                <a:gd name="T2" fmla="*/ 174 w 174"/>
                <a:gd name="T3" fmla="*/ 173 h 346"/>
                <a:gd name="T4" fmla="*/ 0 w 174"/>
                <a:gd name="T5" fmla="*/ 346 h 346"/>
                <a:gd name="T6" fmla="*/ 0 w 174"/>
                <a:gd name="T7" fmla="*/ 0 h 346"/>
              </a:gdLst>
              <a:ahLst/>
              <a:cxnLst>
                <a:cxn ang="0">
                  <a:pos x="T0" y="T1"/>
                </a:cxn>
                <a:cxn ang="0">
                  <a:pos x="T2" y="T3"/>
                </a:cxn>
                <a:cxn ang="0">
                  <a:pos x="T4" y="T5"/>
                </a:cxn>
                <a:cxn ang="0">
                  <a:pos x="T6" y="T7"/>
                </a:cxn>
              </a:cxnLst>
              <a:rect l="0" t="0" r="r" b="b"/>
              <a:pathLst>
                <a:path w="174" h="346">
                  <a:moveTo>
                    <a:pt x="0" y="0"/>
                  </a:moveTo>
                  <a:lnTo>
                    <a:pt x="174" y="173"/>
                  </a:lnTo>
                  <a:lnTo>
                    <a:pt x="0" y="346"/>
                  </a:lnTo>
                  <a:lnTo>
                    <a:pt x="0"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41" name="Group 54"/>
          <p:cNvGrpSpPr/>
          <p:nvPr/>
        </p:nvGrpSpPr>
        <p:grpSpPr>
          <a:xfrm>
            <a:off x="307096" y="4272749"/>
            <a:ext cx="2120007" cy="521019"/>
            <a:chOff x="409461" y="4553999"/>
            <a:chExt cx="2826676" cy="694692"/>
          </a:xfrm>
        </p:grpSpPr>
        <p:sp>
          <p:nvSpPr>
            <p:cNvPr id="13" name="Rectangle 34"/>
            <p:cNvSpPr>
              <a:spLocks noChangeArrowheads="1"/>
            </p:cNvSpPr>
            <p:nvPr/>
          </p:nvSpPr>
          <p:spPr bwMode="auto">
            <a:xfrm>
              <a:off x="409461" y="4719688"/>
              <a:ext cx="2555187" cy="397252"/>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 name="Freeform 35"/>
            <p:cNvSpPr>
              <a:spLocks/>
            </p:cNvSpPr>
            <p:nvPr/>
          </p:nvSpPr>
          <p:spPr bwMode="auto">
            <a:xfrm>
              <a:off x="2888791" y="4553999"/>
              <a:ext cx="347346" cy="694692"/>
            </a:xfrm>
            <a:custGeom>
              <a:avLst/>
              <a:gdLst>
                <a:gd name="T0" fmla="*/ 0 w 174"/>
                <a:gd name="T1" fmla="*/ 0 h 348"/>
                <a:gd name="T2" fmla="*/ 174 w 174"/>
                <a:gd name="T3" fmla="*/ 175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5"/>
                  </a:lnTo>
                  <a:lnTo>
                    <a:pt x="0" y="348"/>
                  </a:lnTo>
                  <a:lnTo>
                    <a:pt x="0"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42" name="Group 62"/>
          <p:cNvGrpSpPr/>
          <p:nvPr/>
        </p:nvGrpSpPr>
        <p:grpSpPr>
          <a:xfrm>
            <a:off x="307096" y="4788895"/>
            <a:ext cx="2120007" cy="518024"/>
            <a:chOff x="409461" y="5242192"/>
            <a:chExt cx="2826676" cy="690699"/>
          </a:xfrm>
        </p:grpSpPr>
        <p:sp>
          <p:nvSpPr>
            <p:cNvPr id="20" name="Rectangle 30"/>
            <p:cNvSpPr>
              <a:spLocks noChangeArrowheads="1"/>
            </p:cNvSpPr>
            <p:nvPr/>
          </p:nvSpPr>
          <p:spPr bwMode="auto">
            <a:xfrm>
              <a:off x="409461" y="5383925"/>
              <a:ext cx="2555187" cy="417215"/>
            </a:xfrm>
            <a:prstGeom prst="rect">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1" name="Freeform 33"/>
            <p:cNvSpPr>
              <a:spLocks/>
            </p:cNvSpPr>
            <p:nvPr/>
          </p:nvSpPr>
          <p:spPr bwMode="auto">
            <a:xfrm>
              <a:off x="2888791" y="5242192"/>
              <a:ext cx="347346" cy="690699"/>
            </a:xfrm>
            <a:custGeom>
              <a:avLst/>
              <a:gdLst>
                <a:gd name="T0" fmla="*/ 0 w 174"/>
                <a:gd name="T1" fmla="*/ 0 h 346"/>
                <a:gd name="T2" fmla="*/ 174 w 174"/>
                <a:gd name="T3" fmla="*/ 173 h 346"/>
                <a:gd name="T4" fmla="*/ 0 w 174"/>
                <a:gd name="T5" fmla="*/ 346 h 346"/>
                <a:gd name="T6" fmla="*/ 0 w 174"/>
                <a:gd name="T7" fmla="*/ 0 h 346"/>
              </a:gdLst>
              <a:ahLst/>
              <a:cxnLst>
                <a:cxn ang="0">
                  <a:pos x="T0" y="T1"/>
                </a:cxn>
                <a:cxn ang="0">
                  <a:pos x="T2" y="T3"/>
                </a:cxn>
                <a:cxn ang="0">
                  <a:pos x="T4" y="T5"/>
                </a:cxn>
                <a:cxn ang="0">
                  <a:pos x="T6" y="T7"/>
                </a:cxn>
              </a:cxnLst>
              <a:rect l="0" t="0" r="r" b="b"/>
              <a:pathLst>
                <a:path w="174" h="346">
                  <a:moveTo>
                    <a:pt x="0" y="0"/>
                  </a:moveTo>
                  <a:lnTo>
                    <a:pt x="174" y="173"/>
                  </a:lnTo>
                  <a:lnTo>
                    <a:pt x="0" y="346"/>
                  </a:lnTo>
                  <a:lnTo>
                    <a:pt x="0"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6" name="Freeform 27"/>
          <p:cNvSpPr>
            <a:spLocks/>
          </p:cNvSpPr>
          <p:nvPr/>
        </p:nvSpPr>
        <p:spPr bwMode="auto">
          <a:xfrm>
            <a:off x="-434009" y="1729041"/>
            <a:ext cx="1224693" cy="1417830"/>
          </a:xfrm>
          <a:custGeom>
            <a:avLst/>
            <a:gdLst>
              <a:gd name="T0" fmla="*/ 118 w 818"/>
              <a:gd name="T1" fmla="*/ 0 h 947"/>
              <a:gd name="T2" fmla="*/ 0 w 818"/>
              <a:gd name="T3" fmla="*/ 125 h 947"/>
              <a:gd name="T4" fmla="*/ 818 w 818"/>
              <a:gd name="T5" fmla="*/ 947 h 947"/>
              <a:gd name="T6" fmla="*/ 818 w 818"/>
              <a:gd name="T7" fmla="*/ 699 h 947"/>
              <a:gd name="T8" fmla="*/ 118 w 818"/>
              <a:gd name="T9" fmla="*/ 0 h 947"/>
            </a:gdLst>
            <a:ahLst/>
            <a:cxnLst>
              <a:cxn ang="0">
                <a:pos x="T0" y="T1"/>
              </a:cxn>
              <a:cxn ang="0">
                <a:pos x="T2" y="T3"/>
              </a:cxn>
              <a:cxn ang="0">
                <a:pos x="T4" y="T5"/>
              </a:cxn>
              <a:cxn ang="0">
                <a:pos x="T6" y="T7"/>
              </a:cxn>
              <a:cxn ang="0">
                <a:pos x="T8" y="T9"/>
              </a:cxn>
            </a:cxnLst>
            <a:rect l="0" t="0" r="r" b="b"/>
            <a:pathLst>
              <a:path w="818" h="947">
                <a:moveTo>
                  <a:pt x="118" y="0"/>
                </a:moveTo>
                <a:lnTo>
                  <a:pt x="0" y="125"/>
                </a:lnTo>
                <a:lnTo>
                  <a:pt x="818" y="947"/>
                </a:lnTo>
                <a:lnTo>
                  <a:pt x="818" y="699"/>
                </a:lnTo>
                <a:lnTo>
                  <a:pt x="118" y="0"/>
                </a:lnTo>
                <a:close/>
              </a:path>
            </a:pathLst>
          </a:custGeom>
          <a:solidFill>
            <a:schemeClr val="accent2"/>
          </a:solidFill>
          <a:ln>
            <a:noFill/>
          </a:ln>
          <a:effectLst>
            <a:outerShdw blurRad="63500" dist="25400" dir="18900000" algn="b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7" name="Freeform 28"/>
          <p:cNvSpPr>
            <a:spLocks/>
          </p:cNvSpPr>
          <p:nvPr/>
        </p:nvSpPr>
        <p:spPr bwMode="auto">
          <a:xfrm>
            <a:off x="-278301" y="1377203"/>
            <a:ext cx="1068986" cy="1248648"/>
          </a:xfrm>
          <a:custGeom>
            <a:avLst/>
            <a:gdLst>
              <a:gd name="T0" fmla="*/ 133 w 714"/>
              <a:gd name="T1" fmla="*/ 0 h 834"/>
              <a:gd name="T2" fmla="*/ 0 w 714"/>
              <a:gd name="T3" fmla="*/ 114 h 834"/>
              <a:gd name="T4" fmla="*/ 714 w 714"/>
              <a:gd name="T5" fmla="*/ 834 h 834"/>
              <a:gd name="T6" fmla="*/ 714 w 714"/>
              <a:gd name="T7" fmla="*/ 583 h 834"/>
              <a:gd name="T8" fmla="*/ 133 w 714"/>
              <a:gd name="T9" fmla="*/ 0 h 834"/>
            </a:gdLst>
            <a:ahLst/>
            <a:cxnLst>
              <a:cxn ang="0">
                <a:pos x="T0" y="T1"/>
              </a:cxn>
              <a:cxn ang="0">
                <a:pos x="T2" y="T3"/>
              </a:cxn>
              <a:cxn ang="0">
                <a:pos x="T4" y="T5"/>
              </a:cxn>
              <a:cxn ang="0">
                <a:pos x="T6" y="T7"/>
              </a:cxn>
              <a:cxn ang="0">
                <a:pos x="T8" y="T9"/>
              </a:cxn>
            </a:cxnLst>
            <a:rect l="0" t="0" r="r" b="b"/>
            <a:pathLst>
              <a:path w="714" h="834">
                <a:moveTo>
                  <a:pt x="133" y="0"/>
                </a:moveTo>
                <a:lnTo>
                  <a:pt x="0" y="114"/>
                </a:lnTo>
                <a:lnTo>
                  <a:pt x="714" y="834"/>
                </a:lnTo>
                <a:lnTo>
                  <a:pt x="714" y="583"/>
                </a:lnTo>
                <a:lnTo>
                  <a:pt x="133"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8" name="Freeform 29"/>
          <p:cNvSpPr>
            <a:spLocks/>
          </p:cNvSpPr>
          <p:nvPr/>
        </p:nvSpPr>
        <p:spPr bwMode="auto">
          <a:xfrm>
            <a:off x="307096" y="2250061"/>
            <a:ext cx="483590" cy="868364"/>
          </a:xfrm>
          <a:custGeom>
            <a:avLst/>
            <a:gdLst>
              <a:gd name="T0" fmla="*/ 323 w 323"/>
              <a:gd name="T1" fmla="*/ 0 h 580"/>
              <a:gd name="T2" fmla="*/ 0 w 323"/>
              <a:gd name="T3" fmla="*/ 332 h 580"/>
              <a:gd name="T4" fmla="*/ 0 w 323"/>
              <a:gd name="T5" fmla="*/ 580 h 580"/>
              <a:gd name="T6" fmla="*/ 323 w 323"/>
              <a:gd name="T7" fmla="*/ 249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2"/>
                </a:lnTo>
                <a:lnTo>
                  <a:pt x="0" y="580"/>
                </a:lnTo>
                <a:lnTo>
                  <a:pt x="323" y="249"/>
                </a:lnTo>
                <a:lnTo>
                  <a:pt x="323" y="0"/>
                </a:lnTo>
                <a:close/>
              </a:path>
            </a:pathLst>
          </a:custGeom>
          <a:solidFill>
            <a:schemeClr val="accent1">
              <a:lumMod val="75000"/>
            </a:scheme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10" name="Freeform 31"/>
          <p:cNvSpPr>
            <a:spLocks/>
          </p:cNvSpPr>
          <p:nvPr/>
        </p:nvSpPr>
        <p:spPr bwMode="auto">
          <a:xfrm>
            <a:off x="-654094" y="2029974"/>
            <a:ext cx="1444779" cy="1642407"/>
          </a:xfrm>
          <a:custGeom>
            <a:avLst/>
            <a:gdLst>
              <a:gd name="T0" fmla="*/ 121 w 965"/>
              <a:gd name="T1" fmla="*/ 0 h 1097"/>
              <a:gd name="T2" fmla="*/ 0 w 965"/>
              <a:gd name="T3" fmla="*/ 130 h 1097"/>
              <a:gd name="T4" fmla="*/ 965 w 965"/>
              <a:gd name="T5" fmla="*/ 1097 h 1097"/>
              <a:gd name="T6" fmla="*/ 965 w 965"/>
              <a:gd name="T7" fmla="*/ 848 h 1097"/>
              <a:gd name="T8" fmla="*/ 121 w 965"/>
              <a:gd name="T9" fmla="*/ 0 h 1097"/>
            </a:gdLst>
            <a:ahLst/>
            <a:cxnLst>
              <a:cxn ang="0">
                <a:pos x="T0" y="T1"/>
              </a:cxn>
              <a:cxn ang="0">
                <a:pos x="T2" y="T3"/>
              </a:cxn>
              <a:cxn ang="0">
                <a:pos x="T4" y="T5"/>
              </a:cxn>
              <a:cxn ang="0">
                <a:pos x="T6" y="T7"/>
              </a:cxn>
              <a:cxn ang="0">
                <a:pos x="T8" y="T9"/>
              </a:cxn>
            </a:cxnLst>
            <a:rect l="0" t="0" r="r" b="b"/>
            <a:pathLst>
              <a:path w="965" h="1097">
                <a:moveTo>
                  <a:pt x="121" y="0"/>
                </a:moveTo>
                <a:lnTo>
                  <a:pt x="0" y="130"/>
                </a:lnTo>
                <a:lnTo>
                  <a:pt x="965" y="1097"/>
                </a:lnTo>
                <a:lnTo>
                  <a:pt x="965" y="848"/>
                </a:lnTo>
                <a:lnTo>
                  <a:pt x="121" y="0"/>
                </a:lnTo>
                <a:close/>
              </a:path>
            </a:pathLst>
          </a:custGeom>
          <a:solidFill>
            <a:schemeClr val="accent3"/>
          </a:solidFill>
          <a:ln>
            <a:noFill/>
          </a:ln>
          <a:effectLst>
            <a:outerShdw blurRad="63500" dist="25400" dir="18900000" algn="b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15" name="Freeform 36"/>
          <p:cNvSpPr>
            <a:spLocks/>
          </p:cNvSpPr>
          <p:nvPr/>
        </p:nvSpPr>
        <p:spPr bwMode="auto">
          <a:xfrm>
            <a:off x="307096" y="2775570"/>
            <a:ext cx="483590" cy="868364"/>
          </a:xfrm>
          <a:custGeom>
            <a:avLst/>
            <a:gdLst>
              <a:gd name="T0" fmla="*/ 323 w 323"/>
              <a:gd name="T1" fmla="*/ 0 h 580"/>
              <a:gd name="T2" fmla="*/ 0 w 323"/>
              <a:gd name="T3" fmla="*/ 331 h 580"/>
              <a:gd name="T4" fmla="*/ 0 w 323"/>
              <a:gd name="T5" fmla="*/ 580 h 580"/>
              <a:gd name="T6" fmla="*/ 323 w 323"/>
              <a:gd name="T7" fmla="*/ 248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1"/>
                </a:lnTo>
                <a:lnTo>
                  <a:pt x="0" y="580"/>
                </a:lnTo>
                <a:lnTo>
                  <a:pt x="323" y="248"/>
                </a:lnTo>
                <a:lnTo>
                  <a:pt x="323" y="0"/>
                </a:lnTo>
                <a:close/>
              </a:path>
            </a:pathLst>
          </a:custGeom>
          <a:solidFill>
            <a:schemeClr val="accent2">
              <a:lumMod val="75000"/>
            </a:scheme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16" name="Freeform 37"/>
          <p:cNvSpPr>
            <a:spLocks/>
          </p:cNvSpPr>
          <p:nvPr/>
        </p:nvSpPr>
        <p:spPr bwMode="auto">
          <a:xfrm>
            <a:off x="-718473" y="2547999"/>
            <a:ext cx="1509158" cy="1649893"/>
          </a:xfrm>
          <a:custGeom>
            <a:avLst/>
            <a:gdLst>
              <a:gd name="T0" fmla="*/ 154 w 1008"/>
              <a:gd name="T1" fmla="*/ 0 h 1102"/>
              <a:gd name="T2" fmla="*/ 0 w 1008"/>
              <a:gd name="T3" fmla="*/ 90 h 1102"/>
              <a:gd name="T4" fmla="*/ 1008 w 1008"/>
              <a:gd name="T5" fmla="*/ 1102 h 1102"/>
              <a:gd name="T6" fmla="*/ 1008 w 1008"/>
              <a:gd name="T7" fmla="*/ 851 h 1102"/>
              <a:gd name="T8" fmla="*/ 154 w 1008"/>
              <a:gd name="T9" fmla="*/ 0 h 1102"/>
            </a:gdLst>
            <a:ahLst/>
            <a:cxnLst>
              <a:cxn ang="0">
                <a:pos x="T0" y="T1"/>
              </a:cxn>
              <a:cxn ang="0">
                <a:pos x="T2" y="T3"/>
              </a:cxn>
              <a:cxn ang="0">
                <a:pos x="T4" y="T5"/>
              </a:cxn>
              <a:cxn ang="0">
                <a:pos x="T6" y="T7"/>
              </a:cxn>
              <a:cxn ang="0">
                <a:pos x="T8" y="T9"/>
              </a:cxn>
            </a:cxnLst>
            <a:rect l="0" t="0" r="r" b="b"/>
            <a:pathLst>
              <a:path w="1008" h="1102">
                <a:moveTo>
                  <a:pt x="154" y="0"/>
                </a:moveTo>
                <a:lnTo>
                  <a:pt x="0" y="90"/>
                </a:lnTo>
                <a:lnTo>
                  <a:pt x="1008" y="1102"/>
                </a:lnTo>
                <a:lnTo>
                  <a:pt x="1008" y="851"/>
                </a:lnTo>
                <a:lnTo>
                  <a:pt x="154" y="0"/>
                </a:lnTo>
                <a:close/>
              </a:path>
            </a:pathLst>
          </a:custGeom>
          <a:solidFill>
            <a:schemeClr val="accent4"/>
          </a:solidFill>
          <a:ln>
            <a:noFill/>
          </a:ln>
          <a:effectLst>
            <a:outerShdw blurRad="63500" dist="25400" dir="18900000" algn="b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17" name="Freeform 38"/>
          <p:cNvSpPr>
            <a:spLocks/>
          </p:cNvSpPr>
          <p:nvPr/>
        </p:nvSpPr>
        <p:spPr bwMode="auto">
          <a:xfrm>
            <a:off x="307096" y="3296589"/>
            <a:ext cx="483590" cy="872857"/>
          </a:xfrm>
          <a:custGeom>
            <a:avLst/>
            <a:gdLst>
              <a:gd name="T0" fmla="*/ 323 w 323"/>
              <a:gd name="T1" fmla="*/ 0 h 583"/>
              <a:gd name="T2" fmla="*/ 0 w 323"/>
              <a:gd name="T3" fmla="*/ 332 h 583"/>
              <a:gd name="T4" fmla="*/ 0 w 323"/>
              <a:gd name="T5" fmla="*/ 583 h 583"/>
              <a:gd name="T6" fmla="*/ 323 w 323"/>
              <a:gd name="T7" fmla="*/ 251 h 583"/>
              <a:gd name="T8" fmla="*/ 323 w 323"/>
              <a:gd name="T9" fmla="*/ 0 h 583"/>
            </a:gdLst>
            <a:ahLst/>
            <a:cxnLst>
              <a:cxn ang="0">
                <a:pos x="T0" y="T1"/>
              </a:cxn>
              <a:cxn ang="0">
                <a:pos x="T2" y="T3"/>
              </a:cxn>
              <a:cxn ang="0">
                <a:pos x="T4" y="T5"/>
              </a:cxn>
              <a:cxn ang="0">
                <a:pos x="T6" y="T7"/>
              </a:cxn>
              <a:cxn ang="0">
                <a:pos x="T8" y="T9"/>
              </a:cxn>
            </a:cxnLst>
            <a:rect l="0" t="0" r="r" b="b"/>
            <a:pathLst>
              <a:path w="323" h="583">
                <a:moveTo>
                  <a:pt x="323" y="0"/>
                </a:moveTo>
                <a:lnTo>
                  <a:pt x="0" y="332"/>
                </a:lnTo>
                <a:lnTo>
                  <a:pt x="0" y="583"/>
                </a:lnTo>
                <a:lnTo>
                  <a:pt x="323" y="251"/>
                </a:lnTo>
                <a:lnTo>
                  <a:pt x="323" y="0"/>
                </a:lnTo>
                <a:close/>
              </a:path>
            </a:pathLst>
          </a:custGeom>
          <a:solidFill>
            <a:schemeClr val="accent3">
              <a:lumMod val="75000"/>
            </a:scheme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18" name="Freeform 31"/>
          <p:cNvSpPr>
            <a:spLocks/>
          </p:cNvSpPr>
          <p:nvPr/>
        </p:nvSpPr>
        <p:spPr bwMode="auto">
          <a:xfrm>
            <a:off x="-651438" y="3068634"/>
            <a:ext cx="1444779" cy="1642407"/>
          </a:xfrm>
          <a:custGeom>
            <a:avLst/>
            <a:gdLst>
              <a:gd name="T0" fmla="*/ 121 w 965"/>
              <a:gd name="T1" fmla="*/ 0 h 1097"/>
              <a:gd name="T2" fmla="*/ 0 w 965"/>
              <a:gd name="T3" fmla="*/ 130 h 1097"/>
              <a:gd name="T4" fmla="*/ 965 w 965"/>
              <a:gd name="T5" fmla="*/ 1097 h 1097"/>
              <a:gd name="T6" fmla="*/ 965 w 965"/>
              <a:gd name="T7" fmla="*/ 848 h 1097"/>
              <a:gd name="T8" fmla="*/ 121 w 965"/>
              <a:gd name="T9" fmla="*/ 0 h 1097"/>
            </a:gdLst>
            <a:ahLst/>
            <a:cxnLst>
              <a:cxn ang="0">
                <a:pos x="T0" y="T1"/>
              </a:cxn>
              <a:cxn ang="0">
                <a:pos x="T2" y="T3"/>
              </a:cxn>
              <a:cxn ang="0">
                <a:pos x="T4" y="T5"/>
              </a:cxn>
              <a:cxn ang="0">
                <a:pos x="T6" y="T7"/>
              </a:cxn>
              <a:cxn ang="0">
                <a:pos x="T8" y="T9"/>
              </a:cxn>
            </a:cxnLst>
            <a:rect l="0" t="0" r="r" b="b"/>
            <a:pathLst>
              <a:path w="965" h="1097">
                <a:moveTo>
                  <a:pt x="121" y="0"/>
                </a:moveTo>
                <a:lnTo>
                  <a:pt x="0" y="130"/>
                </a:lnTo>
                <a:lnTo>
                  <a:pt x="965" y="1097"/>
                </a:lnTo>
                <a:lnTo>
                  <a:pt x="965" y="848"/>
                </a:lnTo>
                <a:lnTo>
                  <a:pt x="121" y="0"/>
                </a:lnTo>
                <a:close/>
              </a:path>
            </a:pathLst>
          </a:custGeom>
          <a:solidFill>
            <a:schemeClr val="accent5"/>
          </a:solidFill>
          <a:ln>
            <a:noFill/>
          </a:ln>
          <a:effectLst>
            <a:outerShdw blurRad="63500" dist="25400" dir="18900000" algn="b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19" name="Freeform 39"/>
          <p:cNvSpPr>
            <a:spLocks/>
          </p:cNvSpPr>
          <p:nvPr/>
        </p:nvSpPr>
        <p:spPr bwMode="auto">
          <a:xfrm>
            <a:off x="307096" y="3822100"/>
            <a:ext cx="483590" cy="868364"/>
          </a:xfrm>
          <a:custGeom>
            <a:avLst/>
            <a:gdLst>
              <a:gd name="T0" fmla="*/ 323 w 323"/>
              <a:gd name="T1" fmla="*/ 0 h 580"/>
              <a:gd name="T2" fmla="*/ 0 w 323"/>
              <a:gd name="T3" fmla="*/ 331 h 580"/>
              <a:gd name="T4" fmla="*/ 0 w 323"/>
              <a:gd name="T5" fmla="*/ 580 h 580"/>
              <a:gd name="T6" fmla="*/ 323 w 323"/>
              <a:gd name="T7" fmla="*/ 248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1"/>
                </a:lnTo>
                <a:lnTo>
                  <a:pt x="0" y="580"/>
                </a:lnTo>
                <a:lnTo>
                  <a:pt x="323" y="248"/>
                </a:lnTo>
                <a:lnTo>
                  <a:pt x="323" y="0"/>
                </a:lnTo>
                <a:close/>
              </a:path>
            </a:pathLst>
          </a:custGeom>
          <a:solidFill>
            <a:schemeClr val="accent4">
              <a:lumMod val="75000"/>
            </a:scheme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22" name="Freeform 38"/>
          <p:cNvSpPr>
            <a:spLocks/>
          </p:cNvSpPr>
          <p:nvPr/>
        </p:nvSpPr>
        <p:spPr bwMode="auto">
          <a:xfrm>
            <a:off x="309751" y="4335249"/>
            <a:ext cx="483590" cy="872857"/>
          </a:xfrm>
          <a:custGeom>
            <a:avLst/>
            <a:gdLst>
              <a:gd name="T0" fmla="*/ 323 w 323"/>
              <a:gd name="T1" fmla="*/ 0 h 583"/>
              <a:gd name="T2" fmla="*/ 0 w 323"/>
              <a:gd name="T3" fmla="*/ 332 h 583"/>
              <a:gd name="T4" fmla="*/ 0 w 323"/>
              <a:gd name="T5" fmla="*/ 583 h 583"/>
              <a:gd name="T6" fmla="*/ 323 w 323"/>
              <a:gd name="T7" fmla="*/ 251 h 583"/>
              <a:gd name="T8" fmla="*/ 323 w 323"/>
              <a:gd name="T9" fmla="*/ 0 h 583"/>
            </a:gdLst>
            <a:ahLst/>
            <a:cxnLst>
              <a:cxn ang="0">
                <a:pos x="T0" y="T1"/>
              </a:cxn>
              <a:cxn ang="0">
                <a:pos x="T2" y="T3"/>
              </a:cxn>
              <a:cxn ang="0">
                <a:pos x="T4" y="T5"/>
              </a:cxn>
              <a:cxn ang="0">
                <a:pos x="T6" y="T7"/>
              </a:cxn>
              <a:cxn ang="0">
                <a:pos x="T8" y="T9"/>
              </a:cxn>
            </a:cxnLst>
            <a:rect l="0" t="0" r="r" b="b"/>
            <a:pathLst>
              <a:path w="323" h="583">
                <a:moveTo>
                  <a:pt x="323" y="0"/>
                </a:moveTo>
                <a:lnTo>
                  <a:pt x="0" y="332"/>
                </a:lnTo>
                <a:lnTo>
                  <a:pt x="0" y="583"/>
                </a:lnTo>
                <a:lnTo>
                  <a:pt x="323" y="251"/>
                </a:lnTo>
                <a:lnTo>
                  <a:pt x="323" y="0"/>
                </a:lnTo>
                <a:close/>
              </a:path>
            </a:pathLst>
          </a:custGeom>
          <a:solidFill>
            <a:schemeClr val="accent5">
              <a:lumMod val="75000"/>
            </a:scheme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23" name="Rectangle 22"/>
          <p:cNvSpPr/>
          <p:nvPr/>
        </p:nvSpPr>
        <p:spPr>
          <a:xfrm>
            <a:off x="2990583" y="2543606"/>
            <a:ext cx="5960912" cy="646331"/>
          </a:xfrm>
          <a:prstGeom prst="rect">
            <a:avLst/>
          </a:prstGeom>
        </p:spPr>
        <p:txBody>
          <a:bodyPr wrap="square">
            <a:spAutoFit/>
          </a:bodyPr>
          <a:lstStyle/>
          <a:p>
            <a:r>
              <a:rPr lang="tr-TR" b="1" dirty="0" smtClean="0">
                <a:solidFill>
                  <a:schemeClr val="accent1">
                    <a:lumMod val="75000"/>
                  </a:schemeClr>
                </a:solidFill>
              </a:rPr>
              <a:t>Zamanı daha verimli kullanırsınız ve konuları yetiştirememe riskiniz azalır. </a:t>
            </a:r>
            <a:endParaRPr lang="tr-TR" b="1" dirty="0">
              <a:solidFill>
                <a:schemeClr val="accent1">
                  <a:lumMod val="75000"/>
                </a:schemeClr>
              </a:solidFill>
            </a:endParaRPr>
          </a:p>
        </p:txBody>
      </p:sp>
      <p:sp>
        <p:nvSpPr>
          <p:cNvPr id="24" name="Rectangle 23"/>
          <p:cNvSpPr/>
          <p:nvPr/>
        </p:nvSpPr>
        <p:spPr>
          <a:xfrm>
            <a:off x="2990582" y="3168308"/>
            <a:ext cx="5997007" cy="646331"/>
          </a:xfrm>
          <a:prstGeom prst="rect">
            <a:avLst/>
          </a:prstGeom>
        </p:spPr>
        <p:txBody>
          <a:bodyPr wrap="square">
            <a:spAutoFit/>
          </a:bodyPr>
          <a:lstStyle/>
          <a:p>
            <a:r>
              <a:rPr lang="tr-TR" b="1" dirty="0" smtClean="0">
                <a:solidFill>
                  <a:schemeClr val="accent2">
                    <a:lumMod val="75000"/>
                  </a:schemeClr>
                </a:solidFill>
              </a:rPr>
              <a:t>Sadece sevdiğiniz değil, dengeli bir şekilde tüm derslere çalışırsınız.</a:t>
            </a:r>
            <a:endParaRPr lang="tr-TR" b="1" dirty="0">
              <a:solidFill>
                <a:schemeClr val="accent2">
                  <a:lumMod val="75000"/>
                </a:schemeClr>
              </a:solidFill>
            </a:endParaRPr>
          </a:p>
        </p:txBody>
      </p:sp>
      <p:sp>
        <p:nvSpPr>
          <p:cNvPr id="25" name="Rectangle 24"/>
          <p:cNvSpPr/>
          <p:nvPr/>
        </p:nvSpPr>
        <p:spPr>
          <a:xfrm>
            <a:off x="2990582" y="3811864"/>
            <a:ext cx="5864659" cy="369332"/>
          </a:xfrm>
          <a:prstGeom prst="rect">
            <a:avLst/>
          </a:prstGeom>
        </p:spPr>
        <p:txBody>
          <a:bodyPr wrap="square">
            <a:spAutoFit/>
          </a:bodyPr>
          <a:lstStyle/>
          <a:p>
            <a:r>
              <a:rPr lang="tr-TR" b="1" dirty="0" smtClean="0">
                <a:solidFill>
                  <a:schemeClr val="accent3">
                    <a:lumMod val="75000"/>
                  </a:schemeClr>
                </a:solidFill>
              </a:rPr>
              <a:t>Sadece canınız istediğinde değil, her gün çalışırsınız..</a:t>
            </a:r>
            <a:endParaRPr lang="tr-TR" b="1" dirty="0">
              <a:solidFill>
                <a:schemeClr val="accent3">
                  <a:lumMod val="75000"/>
                </a:schemeClr>
              </a:solidFill>
            </a:endParaRPr>
          </a:p>
        </p:txBody>
      </p:sp>
      <p:sp>
        <p:nvSpPr>
          <p:cNvPr id="26" name="Rectangle 25"/>
          <p:cNvSpPr/>
          <p:nvPr/>
        </p:nvSpPr>
        <p:spPr>
          <a:xfrm>
            <a:off x="2990583" y="4952091"/>
            <a:ext cx="5888722" cy="369332"/>
          </a:xfrm>
          <a:prstGeom prst="rect">
            <a:avLst/>
          </a:prstGeom>
        </p:spPr>
        <p:txBody>
          <a:bodyPr wrap="square">
            <a:spAutoFit/>
          </a:bodyPr>
          <a:lstStyle/>
          <a:p>
            <a:pPr algn="just"/>
            <a:r>
              <a:rPr lang="tr-TR" b="1" dirty="0" smtClean="0">
                <a:solidFill>
                  <a:srgbClr val="7030A0"/>
                </a:solidFill>
              </a:rPr>
              <a:t>Çalışmayı ertelemezsiniz.</a:t>
            </a:r>
            <a:endParaRPr lang="en-US" b="1" dirty="0">
              <a:solidFill>
                <a:srgbClr val="7030A0"/>
              </a:solidFill>
              <a:latin typeface="Signika Negative" pitchFamily="2" charset="0"/>
            </a:endParaRPr>
          </a:p>
        </p:txBody>
      </p:sp>
      <p:sp>
        <p:nvSpPr>
          <p:cNvPr id="27" name="Freeform 26"/>
          <p:cNvSpPr>
            <a:spLocks noEditPoints="1"/>
          </p:cNvSpPr>
          <p:nvPr/>
        </p:nvSpPr>
        <p:spPr bwMode="auto">
          <a:xfrm rot="2700000">
            <a:off x="2598943" y="2747979"/>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43" name="Group 27"/>
          <p:cNvGrpSpPr/>
          <p:nvPr/>
        </p:nvGrpSpPr>
        <p:grpSpPr>
          <a:xfrm>
            <a:off x="2549289" y="3871782"/>
            <a:ext cx="286439" cy="272579"/>
            <a:chOff x="6719888" y="887413"/>
            <a:chExt cx="492125" cy="468312"/>
          </a:xfrm>
          <a:solidFill>
            <a:schemeClr val="accent3"/>
          </a:solidFill>
        </p:grpSpPr>
        <p:sp>
          <p:nvSpPr>
            <p:cNvPr id="29"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0"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1"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2" name="Freeform 16"/>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3" name="Freeform 17"/>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4" name="Freeform 18"/>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35" name="Freeform 22"/>
          <p:cNvSpPr>
            <a:spLocks noEditPoints="1"/>
          </p:cNvSpPr>
          <p:nvPr/>
        </p:nvSpPr>
        <p:spPr bwMode="auto">
          <a:xfrm>
            <a:off x="2547232" y="3314605"/>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55" name="Group 35"/>
          <p:cNvGrpSpPr/>
          <p:nvPr/>
        </p:nvGrpSpPr>
        <p:grpSpPr>
          <a:xfrm rot="2700000">
            <a:off x="2597160" y="4970105"/>
            <a:ext cx="190699" cy="332324"/>
            <a:chOff x="4732338" y="4783138"/>
            <a:chExt cx="703263" cy="1225550"/>
          </a:xfrm>
          <a:solidFill>
            <a:schemeClr val="accent5"/>
          </a:solidFill>
        </p:grpSpPr>
        <p:sp>
          <p:nvSpPr>
            <p:cNvPr id="37"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8"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9"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44" name="Rectangle 43"/>
          <p:cNvSpPr/>
          <p:nvPr/>
        </p:nvSpPr>
        <p:spPr>
          <a:xfrm rot="18860756">
            <a:off x="374885" y="2551268"/>
            <a:ext cx="316112" cy="230832"/>
          </a:xfrm>
          <a:prstGeom prst="rect">
            <a:avLst/>
          </a:prstGeom>
        </p:spPr>
        <p:txBody>
          <a:bodyPr wrap="none">
            <a:spAutoFit/>
          </a:bodyPr>
          <a:lstStyle/>
          <a:p>
            <a:pPr algn="ctr"/>
            <a:r>
              <a:rPr lang="id-ID" sz="900" b="1" dirty="0">
                <a:solidFill>
                  <a:schemeClr val="bg1"/>
                </a:solidFill>
                <a:latin typeface="+mj-lt"/>
              </a:rPr>
              <a:t>01</a:t>
            </a:r>
          </a:p>
        </p:txBody>
      </p:sp>
      <p:sp>
        <p:nvSpPr>
          <p:cNvPr id="45" name="Rectangle 44"/>
          <p:cNvSpPr/>
          <p:nvPr/>
        </p:nvSpPr>
        <p:spPr>
          <a:xfrm rot="18860756">
            <a:off x="401484" y="3049759"/>
            <a:ext cx="340329" cy="230832"/>
          </a:xfrm>
          <a:prstGeom prst="rect">
            <a:avLst/>
          </a:prstGeom>
        </p:spPr>
        <p:txBody>
          <a:bodyPr wrap="square">
            <a:spAutoFit/>
          </a:bodyPr>
          <a:lstStyle/>
          <a:p>
            <a:pPr algn="ctr"/>
            <a:r>
              <a:rPr lang="id-ID" sz="900" b="1" dirty="0">
                <a:solidFill>
                  <a:schemeClr val="bg1"/>
                </a:solidFill>
                <a:latin typeface="+mj-lt"/>
              </a:rPr>
              <a:t>02</a:t>
            </a:r>
          </a:p>
        </p:txBody>
      </p:sp>
      <p:sp>
        <p:nvSpPr>
          <p:cNvPr id="46" name="Rectangle 45"/>
          <p:cNvSpPr/>
          <p:nvPr/>
        </p:nvSpPr>
        <p:spPr>
          <a:xfrm rot="18860756">
            <a:off x="365248" y="3623849"/>
            <a:ext cx="316112" cy="230832"/>
          </a:xfrm>
          <a:prstGeom prst="rect">
            <a:avLst/>
          </a:prstGeom>
        </p:spPr>
        <p:txBody>
          <a:bodyPr wrap="none">
            <a:spAutoFit/>
          </a:bodyPr>
          <a:lstStyle/>
          <a:p>
            <a:pPr algn="ctr"/>
            <a:r>
              <a:rPr lang="id-ID" sz="900" b="1" dirty="0">
                <a:solidFill>
                  <a:schemeClr val="bg1"/>
                </a:solidFill>
                <a:latin typeface="+mj-lt"/>
              </a:rPr>
              <a:t>03</a:t>
            </a:r>
          </a:p>
        </p:txBody>
      </p:sp>
      <p:sp>
        <p:nvSpPr>
          <p:cNvPr id="47" name="Rectangle 46"/>
          <p:cNvSpPr/>
          <p:nvPr/>
        </p:nvSpPr>
        <p:spPr>
          <a:xfrm rot="18860756">
            <a:off x="381624" y="4098052"/>
            <a:ext cx="408258" cy="230832"/>
          </a:xfrm>
          <a:prstGeom prst="rect">
            <a:avLst/>
          </a:prstGeom>
        </p:spPr>
        <p:txBody>
          <a:bodyPr wrap="square">
            <a:spAutoFit/>
          </a:bodyPr>
          <a:lstStyle/>
          <a:p>
            <a:pPr algn="ctr"/>
            <a:r>
              <a:rPr lang="id-ID" sz="900" b="1" dirty="0">
                <a:solidFill>
                  <a:schemeClr val="bg1"/>
                </a:solidFill>
                <a:latin typeface="+mj-lt"/>
              </a:rPr>
              <a:t>04</a:t>
            </a:r>
          </a:p>
        </p:txBody>
      </p:sp>
      <p:sp>
        <p:nvSpPr>
          <p:cNvPr id="48" name="Rectangle 47"/>
          <p:cNvSpPr/>
          <p:nvPr/>
        </p:nvSpPr>
        <p:spPr>
          <a:xfrm>
            <a:off x="936990" y="2834383"/>
            <a:ext cx="673582" cy="276999"/>
          </a:xfrm>
          <a:prstGeom prst="rect">
            <a:avLst/>
          </a:prstGeom>
        </p:spPr>
        <p:txBody>
          <a:bodyPr wrap="none">
            <a:spAutoFit/>
          </a:bodyPr>
          <a:lstStyle/>
          <a:p>
            <a:r>
              <a:rPr lang="tr-TR" sz="1200" b="1" dirty="0" smtClean="0">
                <a:solidFill>
                  <a:schemeClr val="bg1"/>
                </a:solidFill>
                <a:latin typeface="+mj-lt"/>
              </a:rPr>
              <a:t>Zaman</a:t>
            </a:r>
            <a:endParaRPr lang="id-ID" sz="1200" b="1" dirty="0">
              <a:solidFill>
                <a:schemeClr val="bg1"/>
              </a:solidFill>
              <a:latin typeface="+mj-lt"/>
            </a:endParaRPr>
          </a:p>
        </p:txBody>
      </p:sp>
      <p:sp>
        <p:nvSpPr>
          <p:cNvPr id="49" name="Rectangle 48"/>
          <p:cNvSpPr/>
          <p:nvPr/>
        </p:nvSpPr>
        <p:spPr>
          <a:xfrm>
            <a:off x="936991" y="3354275"/>
            <a:ext cx="660758" cy="276999"/>
          </a:xfrm>
          <a:prstGeom prst="rect">
            <a:avLst/>
          </a:prstGeom>
        </p:spPr>
        <p:txBody>
          <a:bodyPr wrap="none">
            <a:spAutoFit/>
          </a:bodyPr>
          <a:lstStyle/>
          <a:p>
            <a:r>
              <a:rPr lang="tr-TR" sz="1200" b="1" dirty="0" smtClean="0">
                <a:solidFill>
                  <a:schemeClr val="bg1"/>
                </a:solidFill>
                <a:latin typeface="+mj-lt"/>
              </a:rPr>
              <a:t>Denge</a:t>
            </a:r>
            <a:endParaRPr lang="id-ID" sz="1200" b="1" dirty="0">
              <a:solidFill>
                <a:schemeClr val="bg1"/>
              </a:solidFill>
              <a:latin typeface="+mj-lt"/>
            </a:endParaRPr>
          </a:p>
        </p:txBody>
      </p:sp>
      <p:sp>
        <p:nvSpPr>
          <p:cNvPr id="50" name="Rectangle 49"/>
          <p:cNvSpPr/>
          <p:nvPr/>
        </p:nvSpPr>
        <p:spPr>
          <a:xfrm>
            <a:off x="936991" y="3893086"/>
            <a:ext cx="886781" cy="276999"/>
          </a:xfrm>
          <a:prstGeom prst="rect">
            <a:avLst/>
          </a:prstGeom>
        </p:spPr>
        <p:txBody>
          <a:bodyPr wrap="none">
            <a:spAutoFit/>
          </a:bodyPr>
          <a:lstStyle/>
          <a:p>
            <a:r>
              <a:rPr lang="tr-TR" sz="1200" b="1" dirty="0" smtClean="0">
                <a:solidFill>
                  <a:schemeClr val="bg1"/>
                </a:solidFill>
                <a:latin typeface="+mj-lt"/>
              </a:rPr>
              <a:t>Süreklilik</a:t>
            </a:r>
            <a:endParaRPr lang="id-ID" sz="1200" b="1" dirty="0">
              <a:solidFill>
                <a:schemeClr val="bg1"/>
              </a:solidFill>
              <a:latin typeface="+mj-lt"/>
            </a:endParaRPr>
          </a:p>
        </p:txBody>
      </p:sp>
      <p:sp>
        <p:nvSpPr>
          <p:cNvPr id="51" name="Rectangle 50"/>
          <p:cNvSpPr/>
          <p:nvPr/>
        </p:nvSpPr>
        <p:spPr>
          <a:xfrm>
            <a:off x="936990" y="4419004"/>
            <a:ext cx="971741" cy="276999"/>
          </a:xfrm>
          <a:prstGeom prst="rect">
            <a:avLst/>
          </a:prstGeom>
        </p:spPr>
        <p:txBody>
          <a:bodyPr wrap="none">
            <a:spAutoFit/>
          </a:bodyPr>
          <a:lstStyle/>
          <a:p>
            <a:r>
              <a:rPr lang="tr-TR" sz="1200" b="1" dirty="0" smtClean="0">
                <a:solidFill>
                  <a:schemeClr val="bg1"/>
                </a:solidFill>
                <a:latin typeface="+mj-lt"/>
              </a:rPr>
              <a:t>Kararsızlık</a:t>
            </a:r>
            <a:endParaRPr lang="id-ID" sz="1200" b="1" dirty="0">
              <a:solidFill>
                <a:schemeClr val="bg1"/>
              </a:solidFill>
              <a:latin typeface="+mj-lt"/>
            </a:endParaRPr>
          </a:p>
        </p:txBody>
      </p:sp>
      <p:sp>
        <p:nvSpPr>
          <p:cNvPr id="52" name="Rectangle 51"/>
          <p:cNvSpPr/>
          <p:nvPr/>
        </p:nvSpPr>
        <p:spPr>
          <a:xfrm rot="18860756">
            <a:off x="328907" y="4667610"/>
            <a:ext cx="386099" cy="230832"/>
          </a:xfrm>
          <a:prstGeom prst="rect">
            <a:avLst/>
          </a:prstGeom>
        </p:spPr>
        <p:txBody>
          <a:bodyPr wrap="square">
            <a:spAutoFit/>
          </a:bodyPr>
          <a:lstStyle/>
          <a:p>
            <a:pPr algn="ctr"/>
            <a:r>
              <a:rPr lang="id-ID" sz="900" b="1" dirty="0">
                <a:solidFill>
                  <a:schemeClr val="bg1"/>
                </a:solidFill>
                <a:latin typeface="+mj-lt"/>
              </a:rPr>
              <a:t>05</a:t>
            </a:r>
          </a:p>
        </p:txBody>
      </p:sp>
      <p:sp>
        <p:nvSpPr>
          <p:cNvPr id="53" name="Rectangle 52"/>
          <p:cNvSpPr/>
          <p:nvPr/>
        </p:nvSpPr>
        <p:spPr>
          <a:xfrm>
            <a:off x="936990" y="4917655"/>
            <a:ext cx="862737" cy="276999"/>
          </a:xfrm>
          <a:prstGeom prst="rect">
            <a:avLst/>
          </a:prstGeom>
        </p:spPr>
        <p:txBody>
          <a:bodyPr wrap="none">
            <a:spAutoFit/>
          </a:bodyPr>
          <a:lstStyle/>
          <a:p>
            <a:r>
              <a:rPr lang="tr-TR" sz="1200" b="1" dirty="0" smtClean="0">
                <a:solidFill>
                  <a:schemeClr val="bg1"/>
                </a:solidFill>
                <a:latin typeface="+mj-lt"/>
              </a:rPr>
              <a:t>Erteleme</a:t>
            </a:r>
            <a:endParaRPr lang="id-ID" sz="1200" b="1" dirty="0">
              <a:solidFill>
                <a:schemeClr val="bg1"/>
              </a:solidFill>
              <a:latin typeface="+mj-lt"/>
            </a:endParaRPr>
          </a:p>
        </p:txBody>
      </p:sp>
      <p:sp>
        <p:nvSpPr>
          <p:cNvPr id="54" name="Rectangle 53"/>
          <p:cNvSpPr/>
          <p:nvPr/>
        </p:nvSpPr>
        <p:spPr>
          <a:xfrm>
            <a:off x="2990582" y="4340744"/>
            <a:ext cx="5816533" cy="646331"/>
          </a:xfrm>
          <a:prstGeom prst="rect">
            <a:avLst/>
          </a:prstGeom>
        </p:spPr>
        <p:txBody>
          <a:bodyPr wrap="square">
            <a:spAutoFit/>
          </a:bodyPr>
          <a:lstStyle/>
          <a:p>
            <a:pPr algn="just"/>
            <a:r>
              <a:rPr lang="tr-TR" b="1" dirty="0" smtClean="0">
                <a:solidFill>
                  <a:schemeClr val="accent4">
                    <a:lumMod val="75000"/>
                  </a:schemeClr>
                </a:solidFill>
              </a:rPr>
              <a:t>Hangi derse çalışsam, ne zaman çalışmaya başlasam gibi kararsızlıklar yaşamazsınız.</a:t>
            </a:r>
            <a:endParaRPr lang="en-US" b="1" dirty="0">
              <a:solidFill>
                <a:schemeClr val="accent4">
                  <a:lumMod val="75000"/>
                </a:schemeClr>
              </a:solidFill>
              <a:latin typeface="Signika Negative" pitchFamily="2" charset="0"/>
            </a:endParaRPr>
          </a:p>
        </p:txBody>
      </p:sp>
      <p:grpSp>
        <p:nvGrpSpPr>
          <p:cNvPr id="56" name="Group 55"/>
          <p:cNvGrpSpPr/>
          <p:nvPr/>
        </p:nvGrpSpPr>
        <p:grpSpPr>
          <a:xfrm>
            <a:off x="2555635" y="4407425"/>
            <a:ext cx="273748" cy="259055"/>
            <a:chOff x="8332788" y="4254500"/>
            <a:chExt cx="561975" cy="531813"/>
          </a:xfrm>
          <a:solidFill>
            <a:schemeClr val="accent4"/>
          </a:solidFill>
        </p:grpSpPr>
        <p:sp>
          <p:nvSpPr>
            <p:cNvPr id="57" name="Rectangle 16"/>
            <p:cNvSpPr>
              <a:spLocks noChangeArrowheads="1"/>
            </p:cNvSpPr>
            <p:nvPr/>
          </p:nvSpPr>
          <p:spPr bwMode="auto">
            <a:xfrm>
              <a:off x="8416926" y="4486275"/>
              <a:ext cx="1889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8" name="Rectangle 17"/>
            <p:cNvSpPr>
              <a:spLocks noChangeArrowheads="1"/>
            </p:cNvSpPr>
            <p:nvPr/>
          </p:nvSpPr>
          <p:spPr bwMode="auto">
            <a:xfrm>
              <a:off x="8416926" y="4416425"/>
              <a:ext cx="1397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9" name="Rectangle 18"/>
            <p:cNvSpPr>
              <a:spLocks noChangeArrowheads="1"/>
            </p:cNvSpPr>
            <p:nvPr/>
          </p:nvSpPr>
          <p:spPr bwMode="auto">
            <a:xfrm>
              <a:off x="8416926" y="4564063"/>
              <a:ext cx="13970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60" name="Freeform 19"/>
            <p:cNvSpPr>
              <a:spLocks/>
            </p:cNvSpPr>
            <p:nvPr/>
          </p:nvSpPr>
          <p:spPr bwMode="auto">
            <a:xfrm>
              <a:off x="8629651" y="4513263"/>
              <a:ext cx="247650" cy="127000"/>
            </a:xfrm>
            <a:custGeom>
              <a:avLst/>
              <a:gdLst>
                <a:gd name="T0" fmla="*/ 295 w 561"/>
                <a:gd name="T1" fmla="*/ 289 h 289"/>
                <a:gd name="T2" fmla="*/ 61 w 561"/>
                <a:gd name="T3" fmla="*/ 157 h 289"/>
                <a:gd name="T4" fmla="*/ 34 w 561"/>
                <a:gd name="T5" fmla="*/ 172 h 289"/>
                <a:gd name="T6" fmla="*/ 23 w 561"/>
                <a:gd name="T7" fmla="*/ 175 h 289"/>
                <a:gd name="T8" fmla="*/ 7 w 561"/>
                <a:gd name="T9" fmla="*/ 168 h 289"/>
                <a:gd name="T10" fmla="*/ 0 w 561"/>
                <a:gd name="T11" fmla="*/ 152 h 289"/>
                <a:gd name="T12" fmla="*/ 1 w 561"/>
                <a:gd name="T13" fmla="*/ 23 h 289"/>
                <a:gd name="T14" fmla="*/ 23 w 561"/>
                <a:gd name="T15" fmla="*/ 0 h 289"/>
                <a:gd name="T16" fmla="*/ 35 w 561"/>
                <a:gd name="T17" fmla="*/ 3 h 289"/>
                <a:gd name="T18" fmla="*/ 148 w 561"/>
                <a:gd name="T19" fmla="*/ 68 h 289"/>
                <a:gd name="T20" fmla="*/ 160 w 561"/>
                <a:gd name="T21" fmla="*/ 88 h 289"/>
                <a:gd name="T22" fmla="*/ 148 w 561"/>
                <a:gd name="T23" fmla="*/ 108 h 289"/>
                <a:gd name="T24" fmla="*/ 116 w 561"/>
                <a:gd name="T25" fmla="*/ 126 h 289"/>
                <a:gd name="T26" fmla="*/ 295 w 561"/>
                <a:gd name="T27" fmla="*/ 225 h 289"/>
                <a:gd name="T28" fmla="*/ 495 w 561"/>
                <a:gd name="T29" fmla="*/ 97 h 289"/>
                <a:gd name="T30" fmla="*/ 525 w 561"/>
                <a:gd name="T31" fmla="*/ 77 h 289"/>
                <a:gd name="T32" fmla="*/ 537 w 561"/>
                <a:gd name="T33" fmla="*/ 80 h 289"/>
                <a:gd name="T34" fmla="*/ 554 w 561"/>
                <a:gd name="T35" fmla="*/ 121 h 289"/>
                <a:gd name="T36" fmla="*/ 295 w 561"/>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1" h="289">
                  <a:moveTo>
                    <a:pt x="295" y="289"/>
                  </a:moveTo>
                  <a:cubicBezTo>
                    <a:pt x="200" y="289"/>
                    <a:pt x="111" y="239"/>
                    <a:pt x="61" y="157"/>
                  </a:cubicBezTo>
                  <a:cubicBezTo>
                    <a:pt x="47" y="165"/>
                    <a:pt x="36" y="171"/>
                    <a:pt x="34" y="172"/>
                  </a:cubicBezTo>
                  <a:cubicBezTo>
                    <a:pt x="31" y="174"/>
                    <a:pt x="27" y="175"/>
                    <a:pt x="23" y="175"/>
                  </a:cubicBezTo>
                  <a:cubicBezTo>
                    <a:pt x="17" y="175"/>
                    <a:pt x="11" y="172"/>
                    <a:pt x="7" y="168"/>
                  </a:cubicBezTo>
                  <a:cubicBezTo>
                    <a:pt x="2" y="164"/>
                    <a:pt x="0" y="158"/>
                    <a:pt x="0" y="152"/>
                  </a:cubicBezTo>
                  <a:cubicBezTo>
                    <a:pt x="0" y="140"/>
                    <a:pt x="0" y="29"/>
                    <a:pt x="1" y="23"/>
                  </a:cubicBezTo>
                  <a:cubicBezTo>
                    <a:pt x="1" y="10"/>
                    <a:pt x="11" y="0"/>
                    <a:pt x="23" y="0"/>
                  </a:cubicBezTo>
                  <a:cubicBezTo>
                    <a:pt x="27" y="0"/>
                    <a:pt x="32" y="1"/>
                    <a:pt x="35" y="3"/>
                  </a:cubicBezTo>
                  <a:cubicBezTo>
                    <a:pt x="37" y="4"/>
                    <a:pt x="145" y="66"/>
                    <a:pt x="148" y="68"/>
                  </a:cubicBezTo>
                  <a:cubicBezTo>
                    <a:pt x="155" y="73"/>
                    <a:pt x="160" y="80"/>
                    <a:pt x="160" y="88"/>
                  </a:cubicBezTo>
                  <a:cubicBezTo>
                    <a:pt x="160" y="96"/>
                    <a:pt x="155" y="104"/>
                    <a:pt x="148" y="108"/>
                  </a:cubicBezTo>
                  <a:cubicBezTo>
                    <a:pt x="145" y="110"/>
                    <a:pt x="129" y="119"/>
                    <a:pt x="116" y="126"/>
                  </a:cubicBezTo>
                  <a:cubicBezTo>
                    <a:pt x="156" y="188"/>
                    <a:pt x="223" y="225"/>
                    <a:pt x="295" y="225"/>
                  </a:cubicBezTo>
                  <a:cubicBezTo>
                    <a:pt x="385" y="225"/>
                    <a:pt x="463" y="175"/>
                    <a:pt x="495" y="97"/>
                  </a:cubicBezTo>
                  <a:cubicBezTo>
                    <a:pt x="500" y="85"/>
                    <a:pt x="512" y="77"/>
                    <a:pt x="525" y="77"/>
                  </a:cubicBezTo>
                  <a:cubicBezTo>
                    <a:pt x="529" y="77"/>
                    <a:pt x="533" y="78"/>
                    <a:pt x="537" y="80"/>
                  </a:cubicBezTo>
                  <a:cubicBezTo>
                    <a:pt x="553" y="86"/>
                    <a:pt x="561" y="105"/>
                    <a:pt x="554" y="121"/>
                  </a:cubicBezTo>
                  <a:cubicBezTo>
                    <a:pt x="512" y="223"/>
                    <a:pt x="411" y="289"/>
                    <a:pt x="295"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61" name="Freeform 20"/>
            <p:cNvSpPr>
              <a:spLocks/>
            </p:cNvSpPr>
            <p:nvPr/>
          </p:nvSpPr>
          <p:spPr bwMode="auto">
            <a:xfrm>
              <a:off x="8643938" y="4391025"/>
              <a:ext cx="250825" cy="128588"/>
            </a:xfrm>
            <a:custGeom>
              <a:avLst/>
              <a:gdLst>
                <a:gd name="T0" fmla="*/ 544 w 567"/>
                <a:gd name="T1" fmla="*/ 289 h 289"/>
                <a:gd name="T2" fmla="*/ 533 w 567"/>
                <a:gd name="T3" fmla="*/ 286 h 289"/>
                <a:gd name="T4" fmla="*/ 419 w 567"/>
                <a:gd name="T5" fmla="*/ 222 h 289"/>
                <a:gd name="T6" fmla="*/ 407 w 567"/>
                <a:gd name="T7" fmla="*/ 202 h 289"/>
                <a:gd name="T8" fmla="*/ 419 w 567"/>
                <a:gd name="T9" fmla="*/ 182 h 289"/>
                <a:gd name="T10" fmla="*/ 448 w 567"/>
                <a:gd name="T11" fmla="*/ 165 h 289"/>
                <a:gd name="T12" fmla="*/ 260 w 567"/>
                <a:gd name="T13" fmla="*/ 63 h 289"/>
                <a:gd name="T14" fmla="*/ 66 w 567"/>
                <a:gd name="T15" fmla="*/ 193 h 289"/>
                <a:gd name="T16" fmla="*/ 36 w 567"/>
                <a:gd name="T17" fmla="*/ 212 h 289"/>
                <a:gd name="T18" fmla="*/ 24 w 567"/>
                <a:gd name="T19" fmla="*/ 209 h 289"/>
                <a:gd name="T20" fmla="*/ 7 w 567"/>
                <a:gd name="T21" fmla="*/ 167 h 289"/>
                <a:gd name="T22" fmla="*/ 260 w 567"/>
                <a:gd name="T23" fmla="*/ 0 h 289"/>
                <a:gd name="T24" fmla="*/ 503 w 567"/>
                <a:gd name="T25" fmla="*/ 134 h 289"/>
                <a:gd name="T26" fmla="*/ 532 w 567"/>
                <a:gd name="T27" fmla="*/ 117 h 289"/>
                <a:gd name="T28" fmla="*/ 543 w 567"/>
                <a:gd name="T29" fmla="*/ 114 h 289"/>
                <a:gd name="T30" fmla="*/ 566 w 567"/>
                <a:gd name="T31" fmla="*/ 137 h 289"/>
                <a:gd name="T32" fmla="*/ 567 w 567"/>
                <a:gd name="T33" fmla="*/ 266 h 289"/>
                <a:gd name="T34" fmla="*/ 560 w 567"/>
                <a:gd name="T35" fmla="*/ 282 h 289"/>
                <a:gd name="T36" fmla="*/ 544 w 567"/>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289">
                  <a:moveTo>
                    <a:pt x="544" y="289"/>
                  </a:moveTo>
                  <a:cubicBezTo>
                    <a:pt x="540" y="289"/>
                    <a:pt x="536" y="288"/>
                    <a:pt x="533" y="286"/>
                  </a:cubicBezTo>
                  <a:cubicBezTo>
                    <a:pt x="527" y="283"/>
                    <a:pt x="426" y="226"/>
                    <a:pt x="419" y="222"/>
                  </a:cubicBezTo>
                  <a:cubicBezTo>
                    <a:pt x="411" y="218"/>
                    <a:pt x="407" y="210"/>
                    <a:pt x="407" y="202"/>
                  </a:cubicBezTo>
                  <a:cubicBezTo>
                    <a:pt x="407" y="194"/>
                    <a:pt x="411" y="187"/>
                    <a:pt x="419" y="182"/>
                  </a:cubicBezTo>
                  <a:cubicBezTo>
                    <a:pt x="420" y="181"/>
                    <a:pt x="433" y="174"/>
                    <a:pt x="448" y="165"/>
                  </a:cubicBezTo>
                  <a:cubicBezTo>
                    <a:pt x="413" y="101"/>
                    <a:pt x="344" y="63"/>
                    <a:pt x="260" y="63"/>
                  </a:cubicBezTo>
                  <a:cubicBezTo>
                    <a:pt x="176" y="63"/>
                    <a:pt x="100" y="114"/>
                    <a:pt x="66" y="193"/>
                  </a:cubicBezTo>
                  <a:cubicBezTo>
                    <a:pt x="61" y="204"/>
                    <a:pt x="49" y="212"/>
                    <a:pt x="36" y="212"/>
                  </a:cubicBezTo>
                  <a:cubicBezTo>
                    <a:pt x="32" y="212"/>
                    <a:pt x="28" y="211"/>
                    <a:pt x="24" y="209"/>
                  </a:cubicBezTo>
                  <a:cubicBezTo>
                    <a:pt x="8" y="202"/>
                    <a:pt x="0" y="183"/>
                    <a:pt x="7" y="167"/>
                  </a:cubicBezTo>
                  <a:cubicBezTo>
                    <a:pt x="52" y="65"/>
                    <a:pt x="151" y="0"/>
                    <a:pt x="260" y="0"/>
                  </a:cubicBezTo>
                  <a:cubicBezTo>
                    <a:pt x="367" y="0"/>
                    <a:pt x="457" y="49"/>
                    <a:pt x="503" y="134"/>
                  </a:cubicBezTo>
                  <a:cubicBezTo>
                    <a:pt x="519" y="125"/>
                    <a:pt x="530" y="118"/>
                    <a:pt x="532" y="117"/>
                  </a:cubicBezTo>
                  <a:cubicBezTo>
                    <a:pt x="535" y="115"/>
                    <a:pt x="539" y="114"/>
                    <a:pt x="543" y="114"/>
                  </a:cubicBezTo>
                  <a:cubicBezTo>
                    <a:pt x="556" y="114"/>
                    <a:pt x="566" y="124"/>
                    <a:pt x="566" y="137"/>
                  </a:cubicBezTo>
                  <a:cubicBezTo>
                    <a:pt x="566" y="143"/>
                    <a:pt x="567" y="254"/>
                    <a:pt x="567" y="266"/>
                  </a:cubicBezTo>
                  <a:cubicBezTo>
                    <a:pt x="567" y="272"/>
                    <a:pt x="564" y="278"/>
                    <a:pt x="560" y="282"/>
                  </a:cubicBezTo>
                  <a:cubicBezTo>
                    <a:pt x="556" y="286"/>
                    <a:pt x="550" y="289"/>
                    <a:pt x="544"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62" name="Freeform 21"/>
            <p:cNvSpPr>
              <a:spLocks noEditPoints="1"/>
            </p:cNvSpPr>
            <p:nvPr/>
          </p:nvSpPr>
          <p:spPr bwMode="auto">
            <a:xfrm>
              <a:off x="8332788" y="4254500"/>
              <a:ext cx="430213" cy="531813"/>
            </a:xfrm>
            <a:custGeom>
              <a:avLst/>
              <a:gdLst>
                <a:gd name="T0" fmla="*/ 966 w 972"/>
                <a:gd name="T1" fmla="*/ 903 h 1202"/>
                <a:gd name="T2" fmla="*/ 900 w 972"/>
                <a:gd name="T3" fmla="*/ 896 h 1202"/>
                <a:gd name="T4" fmla="*/ 898 w 972"/>
                <a:gd name="T5" fmla="*/ 897 h 1202"/>
                <a:gd name="T6" fmla="*/ 898 w 972"/>
                <a:gd name="T7" fmla="*/ 1128 h 1202"/>
                <a:gd name="T8" fmla="*/ 74 w 972"/>
                <a:gd name="T9" fmla="*/ 1128 h 1202"/>
                <a:gd name="T10" fmla="*/ 74 w 972"/>
                <a:gd name="T11" fmla="*/ 290 h 1202"/>
                <a:gd name="T12" fmla="*/ 290 w 972"/>
                <a:gd name="T13" fmla="*/ 290 h 1202"/>
                <a:gd name="T14" fmla="*/ 290 w 972"/>
                <a:gd name="T15" fmla="*/ 73 h 1202"/>
                <a:gd name="T16" fmla="*/ 898 w 972"/>
                <a:gd name="T17" fmla="*/ 73 h 1202"/>
                <a:gd name="T18" fmla="*/ 898 w 972"/>
                <a:gd name="T19" fmla="*/ 284 h 1202"/>
                <a:gd name="T20" fmla="*/ 966 w 972"/>
                <a:gd name="T21" fmla="*/ 276 h 1202"/>
                <a:gd name="T22" fmla="*/ 972 w 972"/>
                <a:gd name="T23" fmla="*/ 276 h 1202"/>
                <a:gd name="T24" fmla="*/ 972 w 972"/>
                <a:gd name="T25" fmla="*/ 0 h 1202"/>
                <a:gd name="T26" fmla="*/ 257 w 972"/>
                <a:gd name="T27" fmla="*/ 0 h 1202"/>
                <a:gd name="T28" fmla="*/ 0 w 972"/>
                <a:gd name="T29" fmla="*/ 256 h 1202"/>
                <a:gd name="T30" fmla="*/ 0 w 972"/>
                <a:gd name="T31" fmla="*/ 1202 h 1202"/>
                <a:gd name="T32" fmla="*/ 972 w 972"/>
                <a:gd name="T33" fmla="*/ 1202 h 1202"/>
                <a:gd name="T34" fmla="*/ 972 w 972"/>
                <a:gd name="T35" fmla="*/ 903 h 1202"/>
                <a:gd name="T36" fmla="*/ 966 w 972"/>
                <a:gd name="T37" fmla="*/ 903 h 1202"/>
                <a:gd name="T38" fmla="*/ 253 w 972"/>
                <a:gd name="T39" fmla="*/ 107 h 1202"/>
                <a:gd name="T40" fmla="*/ 253 w 972"/>
                <a:gd name="T41" fmla="*/ 253 h 1202"/>
                <a:gd name="T42" fmla="*/ 107 w 972"/>
                <a:gd name="T43" fmla="*/ 253 h 1202"/>
                <a:gd name="T44" fmla="*/ 253 w 972"/>
                <a:gd name="T45" fmla="*/ 10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2" h="1202">
                  <a:moveTo>
                    <a:pt x="966" y="903"/>
                  </a:moveTo>
                  <a:cubicBezTo>
                    <a:pt x="944" y="903"/>
                    <a:pt x="921" y="901"/>
                    <a:pt x="900" y="896"/>
                  </a:cubicBezTo>
                  <a:cubicBezTo>
                    <a:pt x="898" y="897"/>
                    <a:pt x="898" y="897"/>
                    <a:pt x="898" y="897"/>
                  </a:cubicBezTo>
                  <a:cubicBezTo>
                    <a:pt x="898" y="1128"/>
                    <a:pt x="898" y="1128"/>
                    <a:pt x="898" y="1128"/>
                  </a:cubicBezTo>
                  <a:cubicBezTo>
                    <a:pt x="74" y="1128"/>
                    <a:pt x="74" y="1128"/>
                    <a:pt x="74" y="1128"/>
                  </a:cubicBezTo>
                  <a:cubicBezTo>
                    <a:pt x="74" y="290"/>
                    <a:pt x="74" y="290"/>
                    <a:pt x="74" y="290"/>
                  </a:cubicBezTo>
                  <a:cubicBezTo>
                    <a:pt x="290" y="290"/>
                    <a:pt x="290" y="290"/>
                    <a:pt x="290" y="290"/>
                  </a:cubicBezTo>
                  <a:cubicBezTo>
                    <a:pt x="290" y="73"/>
                    <a:pt x="290" y="73"/>
                    <a:pt x="290" y="73"/>
                  </a:cubicBezTo>
                  <a:cubicBezTo>
                    <a:pt x="898" y="73"/>
                    <a:pt x="898" y="73"/>
                    <a:pt x="898" y="73"/>
                  </a:cubicBezTo>
                  <a:cubicBezTo>
                    <a:pt x="898" y="284"/>
                    <a:pt x="898" y="284"/>
                    <a:pt x="898" y="284"/>
                  </a:cubicBezTo>
                  <a:cubicBezTo>
                    <a:pt x="920" y="279"/>
                    <a:pt x="943" y="276"/>
                    <a:pt x="966" y="276"/>
                  </a:cubicBezTo>
                  <a:cubicBezTo>
                    <a:pt x="968" y="276"/>
                    <a:pt x="970" y="276"/>
                    <a:pt x="972" y="276"/>
                  </a:cubicBezTo>
                  <a:cubicBezTo>
                    <a:pt x="972" y="0"/>
                    <a:pt x="972" y="0"/>
                    <a:pt x="972" y="0"/>
                  </a:cubicBezTo>
                  <a:cubicBezTo>
                    <a:pt x="257" y="0"/>
                    <a:pt x="257" y="0"/>
                    <a:pt x="257" y="0"/>
                  </a:cubicBezTo>
                  <a:cubicBezTo>
                    <a:pt x="0" y="256"/>
                    <a:pt x="0" y="256"/>
                    <a:pt x="0" y="256"/>
                  </a:cubicBezTo>
                  <a:cubicBezTo>
                    <a:pt x="0" y="1202"/>
                    <a:pt x="0" y="1202"/>
                    <a:pt x="0" y="1202"/>
                  </a:cubicBezTo>
                  <a:cubicBezTo>
                    <a:pt x="972" y="1202"/>
                    <a:pt x="972" y="1202"/>
                    <a:pt x="972" y="1202"/>
                  </a:cubicBezTo>
                  <a:cubicBezTo>
                    <a:pt x="972" y="903"/>
                    <a:pt x="972" y="903"/>
                    <a:pt x="972" y="903"/>
                  </a:cubicBezTo>
                  <a:cubicBezTo>
                    <a:pt x="970" y="903"/>
                    <a:pt x="968" y="903"/>
                    <a:pt x="966" y="903"/>
                  </a:cubicBezTo>
                  <a:close/>
                  <a:moveTo>
                    <a:pt x="253" y="107"/>
                  </a:moveTo>
                  <a:cubicBezTo>
                    <a:pt x="253" y="253"/>
                    <a:pt x="253" y="253"/>
                    <a:pt x="253" y="253"/>
                  </a:cubicBezTo>
                  <a:cubicBezTo>
                    <a:pt x="107" y="253"/>
                    <a:pt x="107" y="253"/>
                    <a:pt x="107" y="253"/>
                  </a:cubicBezTo>
                  <a:lnTo>
                    <a:pt x="253"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64" name="Title 1"/>
          <p:cNvSpPr txBox="1">
            <a:spLocks/>
          </p:cNvSpPr>
          <p:nvPr/>
        </p:nvSpPr>
        <p:spPr>
          <a:xfrm>
            <a:off x="0" y="0"/>
            <a:ext cx="9144000" cy="910221"/>
          </a:xfrm>
          <a:prstGeom prst="rect">
            <a:avLst/>
          </a:prstGeom>
        </p:spPr>
        <p:style>
          <a:lnRef idx="1">
            <a:schemeClr val="accent6"/>
          </a:lnRef>
          <a:fillRef idx="3">
            <a:schemeClr val="accent6"/>
          </a:fillRef>
          <a:effectRef idx="2">
            <a:schemeClr val="accent6"/>
          </a:effectRef>
          <a:fontRef idx="minor">
            <a:schemeClr val="lt1"/>
          </a:fontRef>
        </p:style>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lt1"/>
                </a:solidFill>
                <a:effectLst/>
                <a:uLnTx/>
                <a:uFillTx/>
                <a:latin typeface="+mn-lt"/>
                <a:ea typeface="+mn-ea"/>
                <a:cs typeface="+mn-cs"/>
              </a:rPr>
              <a:t>Planlı Çalıştığınızda</a:t>
            </a:r>
            <a:endParaRPr kumimoji="0" lang="id-ID" sz="44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40774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par>
                                <p:cTn id="58" presetID="22" presetClass="entr" presetSubtype="8"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500"/>
                                        <p:tgtEl>
                                          <p:spTgt spid="40"/>
                                        </p:tgtEl>
                                      </p:cBhvr>
                                    </p:animEffect>
                                  </p:childTnLst>
                                </p:cTn>
                              </p:par>
                              <p:par>
                                <p:cTn id="61" presetID="22" presetClass="entr" presetSubtype="8"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par>
                                <p:cTn id="64" presetID="22" presetClass="entr" presetSubtype="8"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left)">
                                      <p:cBhvr>
                                        <p:cTn id="66" dur="500"/>
                                        <p:tgtEl>
                                          <p:spTgt spid="42"/>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500"/>
                                        <p:tgtEl>
                                          <p:spTgt spid="53"/>
                                        </p:tgtEl>
                                      </p:cBhvr>
                                    </p:animEffect>
                                  </p:childTnLst>
                                </p:cTn>
                              </p:par>
                            </p:childTnLst>
                          </p:cTn>
                        </p:par>
                        <p:par>
                          <p:cTn id="83" fill="hold">
                            <p:stCondLst>
                              <p:cond delay="200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p:cTn id="91" dur="500" fill="hold"/>
                                        <p:tgtEl>
                                          <p:spTgt spid="35"/>
                                        </p:tgtEl>
                                        <p:attrNameLst>
                                          <p:attrName>ppt_w</p:attrName>
                                        </p:attrNameLst>
                                      </p:cBhvr>
                                      <p:tavLst>
                                        <p:tav tm="0">
                                          <p:val>
                                            <p:fltVal val="0"/>
                                          </p:val>
                                        </p:tav>
                                        <p:tav tm="100000">
                                          <p:val>
                                            <p:strVal val="#ppt_w"/>
                                          </p:val>
                                        </p:tav>
                                      </p:tavLst>
                                    </p:anim>
                                    <p:anim calcmode="lin" valueType="num">
                                      <p:cBhvr>
                                        <p:cTn id="92" dur="500" fill="hold"/>
                                        <p:tgtEl>
                                          <p:spTgt spid="35"/>
                                        </p:tgtEl>
                                        <p:attrNameLst>
                                          <p:attrName>ppt_h</p:attrName>
                                        </p:attrNameLst>
                                      </p:cBhvr>
                                      <p:tavLst>
                                        <p:tav tm="0">
                                          <p:val>
                                            <p:fltVal val="0"/>
                                          </p:val>
                                        </p:tav>
                                        <p:tav tm="100000">
                                          <p:val>
                                            <p:strVal val="#ppt_h"/>
                                          </p:val>
                                        </p:tav>
                                      </p:tavLst>
                                    </p:anim>
                                    <p:animEffect transition="in" filter="fade">
                                      <p:cBhvr>
                                        <p:cTn id="93" dur="500"/>
                                        <p:tgtEl>
                                          <p:spTgt spid="35"/>
                                        </p:tgtEl>
                                      </p:cBhvr>
                                    </p:animEffect>
                                  </p:childTnLst>
                                </p:cTn>
                              </p:par>
                              <p:par>
                                <p:cTn id="94" presetID="53" presetClass="entr" presetSubtype="16" fill="hold" nodeType="with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p:cTn id="96" dur="500" fill="hold"/>
                                        <p:tgtEl>
                                          <p:spTgt spid="43"/>
                                        </p:tgtEl>
                                        <p:attrNameLst>
                                          <p:attrName>ppt_w</p:attrName>
                                        </p:attrNameLst>
                                      </p:cBhvr>
                                      <p:tavLst>
                                        <p:tav tm="0">
                                          <p:val>
                                            <p:fltVal val="0"/>
                                          </p:val>
                                        </p:tav>
                                        <p:tav tm="100000">
                                          <p:val>
                                            <p:strVal val="#ppt_w"/>
                                          </p:val>
                                        </p:tav>
                                      </p:tavLst>
                                    </p:anim>
                                    <p:anim calcmode="lin" valueType="num">
                                      <p:cBhvr>
                                        <p:cTn id="97" dur="500" fill="hold"/>
                                        <p:tgtEl>
                                          <p:spTgt spid="43"/>
                                        </p:tgtEl>
                                        <p:attrNameLst>
                                          <p:attrName>ppt_h</p:attrName>
                                        </p:attrNameLst>
                                      </p:cBhvr>
                                      <p:tavLst>
                                        <p:tav tm="0">
                                          <p:val>
                                            <p:fltVal val="0"/>
                                          </p:val>
                                        </p:tav>
                                        <p:tav tm="100000">
                                          <p:val>
                                            <p:strVal val="#ppt_h"/>
                                          </p:val>
                                        </p:tav>
                                      </p:tavLst>
                                    </p:anim>
                                    <p:animEffect transition="in" filter="fade">
                                      <p:cBhvr>
                                        <p:cTn id="98" dur="500"/>
                                        <p:tgtEl>
                                          <p:spTgt spid="43"/>
                                        </p:tgtEl>
                                      </p:cBhvr>
                                    </p:animEffect>
                                  </p:childTnLst>
                                </p:cTn>
                              </p:par>
                              <p:par>
                                <p:cTn id="99" presetID="53" presetClass="entr" presetSubtype="16" fill="hold" nodeType="with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p:cTn id="101" dur="500" fill="hold"/>
                                        <p:tgtEl>
                                          <p:spTgt spid="55"/>
                                        </p:tgtEl>
                                        <p:attrNameLst>
                                          <p:attrName>ppt_w</p:attrName>
                                        </p:attrNameLst>
                                      </p:cBhvr>
                                      <p:tavLst>
                                        <p:tav tm="0">
                                          <p:val>
                                            <p:fltVal val="0"/>
                                          </p:val>
                                        </p:tav>
                                        <p:tav tm="100000">
                                          <p:val>
                                            <p:strVal val="#ppt_w"/>
                                          </p:val>
                                        </p:tav>
                                      </p:tavLst>
                                    </p:anim>
                                    <p:anim calcmode="lin" valueType="num">
                                      <p:cBhvr>
                                        <p:cTn id="102" dur="500" fill="hold"/>
                                        <p:tgtEl>
                                          <p:spTgt spid="55"/>
                                        </p:tgtEl>
                                        <p:attrNameLst>
                                          <p:attrName>ppt_h</p:attrName>
                                        </p:attrNameLst>
                                      </p:cBhvr>
                                      <p:tavLst>
                                        <p:tav tm="0">
                                          <p:val>
                                            <p:fltVal val="0"/>
                                          </p:val>
                                        </p:tav>
                                        <p:tav tm="100000">
                                          <p:val>
                                            <p:strVal val="#ppt_h"/>
                                          </p:val>
                                        </p:tav>
                                      </p:tavLst>
                                    </p:anim>
                                    <p:animEffect transition="in" filter="fade">
                                      <p:cBhvr>
                                        <p:cTn id="103" dur="500"/>
                                        <p:tgtEl>
                                          <p:spTgt spid="55"/>
                                        </p:tgtEl>
                                      </p:cBhvr>
                                    </p:animEffect>
                                  </p:childTnLst>
                                </p:cTn>
                              </p:par>
                              <p:par>
                                <p:cTn id="104" presetID="53" presetClass="entr" presetSubtype="16" fill="hold" nodeType="withEffect">
                                  <p:stCondLst>
                                    <p:cond delay="0"/>
                                  </p:stCondLst>
                                  <p:childTnLst>
                                    <p:set>
                                      <p:cBhvr>
                                        <p:cTn id="105" dur="1" fill="hold">
                                          <p:stCondLst>
                                            <p:cond delay="0"/>
                                          </p:stCondLst>
                                        </p:cTn>
                                        <p:tgtEl>
                                          <p:spTgt spid="56"/>
                                        </p:tgtEl>
                                        <p:attrNameLst>
                                          <p:attrName>style.visibility</p:attrName>
                                        </p:attrNameLst>
                                      </p:cBhvr>
                                      <p:to>
                                        <p:strVal val="visible"/>
                                      </p:to>
                                    </p:set>
                                    <p:anim calcmode="lin" valueType="num">
                                      <p:cBhvr>
                                        <p:cTn id="106" dur="500" fill="hold"/>
                                        <p:tgtEl>
                                          <p:spTgt spid="56"/>
                                        </p:tgtEl>
                                        <p:attrNameLst>
                                          <p:attrName>ppt_w</p:attrName>
                                        </p:attrNameLst>
                                      </p:cBhvr>
                                      <p:tavLst>
                                        <p:tav tm="0">
                                          <p:val>
                                            <p:fltVal val="0"/>
                                          </p:val>
                                        </p:tav>
                                        <p:tav tm="100000">
                                          <p:val>
                                            <p:strVal val="#ppt_w"/>
                                          </p:val>
                                        </p:tav>
                                      </p:tavLst>
                                    </p:anim>
                                    <p:anim calcmode="lin" valueType="num">
                                      <p:cBhvr>
                                        <p:cTn id="107" dur="500" fill="hold"/>
                                        <p:tgtEl>
                                          <p:spTgt spid="56"/>
                                        </p:tgtEl>
                                        <p:attrNameLst>
                                          <p:attrName>ppt_h</p:attrName>
                                        </p:attrNameLst>
                                      </p:cBhvr>
                                      <p:tavLst>
                                        <p:tav tm="0">
                                          <p:val>
                                            <p:fltVal val="0"/>
                                          </p:val>
                                        </p:tav>
                                        <p:tav tm="100000">
                                          <p:val>
                                            <p:strVal val="#ppt_h"/>
                                          </p:val>
                                        </p:tav>
                                      </p:tavLst>
                                    </p:anim>
                                    <p:animEffect transition="in" filter="fade">
                                      <p:cBhvr>
                                        <p:cTn id="108" dur="500"/>
                                        <p:tgtEl>
                                          <p:spTgt spid="56"/>
                                        </p:tgtEl>
                                      </p:cBhvr>
                                    </p:animEffect>
                                  </p:childTnLst>
                                </p:cTn>
                              </p:par>
                            </p:childTnLst>
                          </p:cTn>
                        </p:par>
                        <p:par>
                          <p:cTn id="109" fill="hold">
                            <p:stCondLst>
                              <p:cond delay="2500"/>
                            </p:stCondLst>
                            <p:childTnLst>
                              <p:par>
                                <p:cTn id="110" presetID="10" presetClass="entr" presetSubtype="0"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500"/>
                                        <p:tgtEl>
                                          <p:spTgt spid="2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500"/>
                                        <p:tgtEl>
                                          <p:spTgt spid="2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500"/>
                                        <p:tgtEl>
                                          <p:spTgt spid="2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4"/>
                                        </p:tgtEl>
                                        <p:attrNameLst>
                                          <p:attrName>style.visibility</p:attrName>
                                        </p:attrNameLst>
                                      </p:cBhvr>
                                      <p:to>
                                        <p:strVal val="visible"/>
                                      </p:to>
                                    </p:set>
                                    <p:animEffect transition="in" filter="fade">
                                      <p:cBhvr>
                                        <p:cTn id="12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5" grpId="0" animBg="1"/>
      <p:bldP spid="16" grpId="0" animBg="1"/>
      <p:bldP spid="17" grpId="0" animBg="1"/>
      <p:bldP spid="18" grpId="0" animBg="1"/>
      <p:bldP spid="19" grpId="0" animBg="1"/>
      <p:bldP spid="22" grpId="0" animBg="1"/>
      <p:bldP spid="23" grpId="0"/>
      <p:bldP spid="24" grpId="0"/>
      <p:bldP spid="25" grpId="0"/>
      <p:bldP spid="26" grpId="0"/>
      <p:bldP spid="27" grpId="0" animBg="1"/>
      <p:bldP spid="35" grpId="0" animBg="1"/>
      <p:bldP spid="44" grpId="0"/>
      <p:bldP spid="45" grpId="0"/>
      <p:bldP spid="46" grpId="0"/>
      <p:bldP spid="47" grpId="0"/>
      <p:bldP spid="48" grpId="0"/>
      <p:bldP spid="49" grpId="0"/>
      <p:bldP spid="50" grpId="0"/>
      <p:bldP spid="51" grpId="0"/>
      <p:bldP spid="52" grpId="0"/>
      <p:bldP spid="5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17"/>
          <p:cNvSpPr>
            <a:spLocks/>
          </p:cNvSpPr>
          <p:nvPr/>
        </p:nvSpPr>
        <p:spPr bwMode="auto">
          <a:xfrm>
            <a:off x="4275535" y="3127249"/>
            <a:ext cx="610791" cy="3914775"/>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8580" tIns="34290" rIns="68580" bIns="34290" numCol="1" anchor="t" anchorCtr="0" compatLnSpc="1">
            <a:prstTxWarp prst="textNoShape">
              <a:avLst/>
            </a:prstTxWarp>
          </a:bodyPr>
          <a:lstStyle/>
          <a:p>
            <a:endParaRPr lang="id-ID" sz="1350"/>
          </a:p>
        </p:txBody>
      </p:sp>
      <p:sp>
        <p:nvSpPr>
          <p:cNvPr id="50" name="Freeform 14"/>
          <p:cNvSpPr>
            <a:spLocks/>
          </p:cNvSpPr>
          <p:nvPr/>
        </p:nvSpPr>
        <p:spPr bwMode="auto">
          <a:xfrm>
            <a:off x="2343779" y="3702858"/>
            <a:ext cx="2114550" cy="321587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8580" tIns="34290" rIns="68580" bIns="34290" numCol="1" anchor="t" anchorCtr="0" compatLnSpc="1">
            <a:prstTxWarp prst="textNoShape">
              <a:avLst/>
            </a:prstTxWarp>
          </a:bodyPr>
          <a:lstStyle/>
          <a:p>
            <a:endParaRPr lang="id-ID" sz="1350"/>
          </a:p>
        </p:txBody>
      </p:sp>
      <p:sp>
        <p:nvSpPr>
          <p:cNvPr id="51" name="Freeform 16"/>
          <p:cNvSpPr>
            <a:spLocks/>
          </p:cNvSpPr>
          <p:nvPr/>
        </p:nvSpPr>
        <p:spPr bwMode="auto">
          <a:xfrm>
            <a:off x="4707665" y="3702858"/>
            <a:ext cx="2118122" cy="321587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8580" tIns="34290" rIns="68580" bIns="34290" numCol="1" anchor="t" anchorCtr="0" compatLnSpc="1">
            <a:prstTxWarp prst="textNoShape">
              <a:avLst/>
            </a:prstTxWarp>
          </a:bodyPr>
          <a:lstStyle/>
          <a:p>
            <a:endParaRPr lang="id-ID" sz="1350"/>
          </a:p>
        </p:txBody>
      </p:sp>
      <p:sp>
        <p:nvSpPr>
          <p:cNvPr id="52" name="Freeform 13"/>
          <p:cNvSpPr>
            <a:spLocks/>
          </p:cNvSpPr>
          <p:nvPr/>
        </p:nvSpPr>
        <p:spPr bwMode="auto">
          <a:xfrm>
            <a:off x="3060083" y="5185186"/>
            <a:ext cx="1158479" cy="1733550"/>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8580" tIns="34290" rIns="68580" bIns="34290" numCol="1" anchor="t" anchorCtr="0" compatLnSpc="1">
            <a:prstTxWarp prst="textNoShape">
              <a:avLst/>
            </a:prstTxWarp>
          </a:bodyPr>
          <a:lstStyle/>
          <a:p>
            <a:endParaRPr lang="id-ID" sz="1350"/>
          </a:p>
        </p:txBody>
      </p:sp>
      <p:sp>
        <p:nvSpPr>
          <p:cNvPr id="53" name="Freeform 15"/>
          <p:cNvSpPr>
            <a:spLocks/>
          </p:cNvSpPr>
          <p:nvPr/>
        </p:nvSpPr>
        <p:spPr bwMode="auto">
          <a:xfrm>
            <a:off x="4953194" y="5185186"/>
            <a:ext cx="1157288" cy="1733550"/>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8580" tIns="34290" rIns="68580" bIns="34290" numCol="1" anchor="t" anchorCtr="0" compatLnSpc="1">
            <a:prstTxWarp prst="textNoShape">
              <a:avLst/>
            </a:prstTxWarp>
          </a:bodyPr>
          <a:lstStyle/>
          <a:p>
            <a:endParaRPr lang="id-ID" sz="1350"/>
          </a:p>
        </p:txBody>
      </p:sp>
      <p:sp>
        <p:nvSpPr>
          <p:cNvPr id="60" name="TextBox 59"/>
          <p:cNvSpPr txBox="1"/>
          <p:nvPr/>
        </p:nvSpPr>
        <p:spPr>
          <a:xfrm>
            <a:off x="6809874" y="3645568"/>
            <a:ext cx="2105527" cy="954107"/>
          </a:xfrm>
          <a:prstGeom prst="rect">
            <a:avLst/>
          </a:prstGeom>
          <a:noFill/>
        </p:spPr>
        <p:txBody>
          <a:bodyPr wrap="square" rtlCol="0">
            <a:spAutoFit/>
          </a:bodyPr>
          <a:lstStyle/>
          <a:p>
            <a:pPr algn="ctr"/>
            <a:r>
              <a:rPr lang="tr-TR" b="1" dirty="0" smtClean="0">
                <a:solidFill>
                  <a:schemeClr val="accent2">
                    <a:lumMod val="75000"/>
                  </a:schemeClr>
                </a:solidFill>
                <a:latin typeface="+mj-lt"/>
              </a:rPr>
              <a:t>Derste Önemli Yerleri Not Edin veya </a:t>
            </a:r>
            <a:r>
              <a:rPr lang="tr-TR" sz="2000" b="1" dirty="0" smtClean="0">
                <a:solidFill>
                  <a:schemeClr val="accent2">
                    <a:lumMod val="75000"/>
                  </a:schemeClr>
                </a:solidFill>
                <a:latin typeface="+mj-lt"/>
              </a:rPr>
              <a:t>Altını</a:t>
            </a:r>
            <a:r>
              <a:rPr lang="tr-TR" b="1" dirty="0" smtClean="0">
                <a:solidFill>
                  <a:schemeClr val="accent2">
                    <a:lumMod val="75000"/>
                  </a:schemeClr>
                </a:solidFill>
                <a:latin typeface="+mj-lt"/>
              </a:rPr>
              <a:t> Çizin.</a:t>
            </a:r>
            <a:endParaRPr lang="id-ID" b="1" dirty="0">
              <a:solidFill>
                <a:schemeClr val="accent2">
                  <a:lumMod val="75000"/>
                </a:schemeClr>
              </a:solidFill>
              <a:latin typeface="+mj-lt"/>
            </a:endParaRPr>
          </a:p>
        </p:txBody>
      </p:sp>
      <p:sp>
        <p:nvSpPr>
          <p:cNvPr id="62" name="TextBox 61"/>
          <p:cNvSpPr txBox="1"/>
          <p:nvPr/>
        </p:nvSpPr>
        <p:spPr>
          <a:xfrm>
            <a:off x="6388768" y="5197644"/>
            <a:ext cx="2538664" cy="923330"/>
          </a:xfrm>
          <a:prstGeom prst="rect">
            <a:avLst/>
          </a:prstGeom>
          <a:noFill/>
        </p:spPr>
        <p:txBody>
          <a:bodyPr wrap="square" rtlCol="0">
            <a:spAutoFit/>
          </a:bodyPr>
          <a:lstStyle/>
          <a:p>
            <a:pPr algn="ctr"/>
            <a:r>
              <a:rPr lang="tr-TR" b="1" dirty="0" smtClean="0">
                <a:solidFill>
                  <a:schemeClr val="accent4">
                    <a:lumMod val="75000"/>
                  </a:schemeClr>
                </a:solidFill>
                <a:latin typeface="+mj-lt"/>
              </a:rPr>
              <a:t>Dersi İyi Dinleyin ve Anlamadığınız Yerleri Öğretmene Sorun.</a:t>
            </a:r>
            <a:endParaRPr lang="id-ID" b="1" dirty="0">
              <a:solidFill>
                <a:schemeClr val="accent4">
                  <a:lumMod val="75000"/>
                </a:schemeClr>
              </a:solidFill>
              <a:latin typeface="+mj-lt"/>
            </a:endParaRPr>
          </a:p>
        </p:txBody>
      </p:sp>
      <p:sp>
        <p:nvSpPr>
          <p:cNvPr id="64" name="TextBox 63"/>
          <p:cNvSpPr txBox="1"/>
          <p:nvPr/>
        </p:nvSpPr>
        <p:spPr>
          <a:xfrm>
            <a:off x="-1" y="3412174"/>
            <a:ext cx="2442411" cy="1200329"/>
          </a:xfrm>
          <a:prstGeom prst="rect">
            <a:avLst/>
          </a:prstGeom>
          <a:noFill/>
        </p:spPr>
        <p:txBody>
          <a:bodyPr wrap="square" rtlCol="0">
            <a:spAutoFit/>
          </a:bodyPr>
          <a:lstStyle/>
          <a:p>
            <a:pPr algn="ctr"/>
            <a:r>
              <a:rPr lang="tr-TR" b="1" dirty="0" smtClean="0">
                <a:solidFill>
                  <a:schemeClr val="accent3">
                    <a:lumMod val="75000"/>
                  </a:schemeClr>
                </a:solidFill>
                <a:latin typeface="+mj-lt"/>
              </a:rPr>
              <a:t>Yanlış Yaptığınız Soruların </a:t>
            </a:r>
          </a:p>
          <a:p>
            <a:pPr algn="ctr"/>
            <a:r>
              <a:rPr lang="tr-TR" b="1" dirty="0" smtClean="0">
                <a:solidFill>
                  <a:schemeClr val="accent3">
                    <a:lumMod val="75000"/>
                  </a:schemeClr>
                </a:solidFill>
                <a:latin typeface="+mj-lt"/>
              </a:rPr>
              <a:t> Doğru Cevabını Mutlaka öğrenin.</a:t>
            </a:r>
            <a:endParaRPr lang="id-ID" b="1" dirty="0">
              <a:solidFill>
                <a:schemeClr val="accent3">
                  <a:lumMod val="75000"/>
                </a:schemeClr>
              </a:solidFill>
              <a:latin typeface="+mj-lt"/>
            </a:endParaRPr>
          </a:p>
        </p:txBody>
      </p:sp>
      <p:sp>
        <p:nvSpPr>
          <p:cNvPr id="66" name="TextBox 65"/>
          <p:cNvSpPr txBox="1"/>
          <p:nvPr/>
        </p:nvSpPr>
        <p:spPr>
          <a:xfrm>
            <a:off x="264695" y="5185186"/>
            <a:ext cx="2550694" cy="1200329"/>
          </a:xfrm>
          <a:prstGeom prst="rect">
            <a:avLst/>
          </a:prstGeom>
          <a:noFill/>
        </p:spPr>
        <p:txBody>
          <a:bodyPr wrap="square" rtlCol="0">
            <a:spAutoFit/>
          </a:bodyPr>
          <a:lstStyle/>
          <a:p>
            <a:pPr algn="ctr"/>
            <a:r>
              <a:rPr lang="tr-TR" b="1" dirty="0" smtClean="0">
                <a:solidFill>
                  <a:schemeClr val="accent5">
                    <a:lumMod val="75000"/>
                  </a:schemeClr>
                </a:solidFill>
                <a:latin typeface="+mj-lt"/>
              </a:rPr>
              <a:t>Testlerde Yanlış Sayınız Fazla İse Konuya Tekrar Çalışın.</a:t>
            </a:r>
            <a:endParaRPr lang="id-ID" b="1" dirty="0">
              <a:solidFill>
                <a:schemeClr val="accent5">
                  <a:lumMod val="75000"/>
                </a:schemeClr>
              </a:solidFill>
              <a:latin typeface="+mj-lt"/>
            </a:endParaRPr>
          </a:p>
        </p:txBody>
      </p:sp>
      <p:sp>
        <p:nvSpPr>
          <p:cNvPr id="68" name="TextBox 67"/>
          <p:cNvSpPr txBox="1"/>
          <p:nvPr/>
        </p:nvSpPr>
        <p:spPr>
          <a:xfrm>
            <a:off x="3709835" y="1816770"/>
            <a:ext cx="1920943" cy="1200329"/>
          </a:xfrm>
          <a:prstGeom prst="rect">
            <a:avLst/>
          </a:prstGeom>
          <a:noFill/>
        </p:spPr>
        <p:txBody>
          <a:bodyPr wrap="square" rtlCol="0">
            <a:spAutoFit/>
          </a:bodyPr>
          <a:lstStyle/>
          <a:p>
            <a:pPr algn="ctr"/>
            <a:r>
              <a:rPr lang="tr-TR" b="1" dirty="0" smtClean="0">
                <a:solidFill>
                  <a:schemeClr val="accent1">
                    <a:lumMod val="75000"/>
                  </a:schemeClr>
                </a:solidFill>
                <a:latin typeface="+mj-lt"/>
              </a:rPr>
              <a:t>Konuyu Öğrendikten Sonra Test Çözün.</a:t>
            </a:r>
            <a:endParaRPr lang="id-ID" b="1" dirty="0">
              <a:solidFill>
                <a:schemeClr val="accent1">
                  <a:lumMod val="75000"/>
                </a:schemeClr>
              </a:solidFill>
              <a:latin typeface="+mj-lt"/>
            </a:endParaRPr>
          </a:p>
        </p:txBody>
      </p:sp>
      <p:sp>
        <p:nvSpPr>
          <p:cNvPr id="29" name="Title 1"/>
          <p:cNvSpPr txBox="1">
            <a:spLocks/>
          </p:cNvSpPr>
          <p:nvPr/>
        </p:nvSpPr>
        <p:spPr>
          <a:xfrm>
            <a:off x="0" y="0"/>
            <a:ext cx="9144000" cy="910221"/>
          </a:xfrm>
          <a:prstGeom prst="rect">
            <a:avLst/>
          </a:prstGeom>
        </p:spPr>
        <p:style>
          <a:lnRef idx="1">
            <a:schemeClr val="accent6"/>
          </a:lnRef>
          <a:fillRef idx="3">
            <a:schemeClr val="accent6"/>
          </a:fillRef>
          <a:effectRef idx="2">
            <a:schemeClr val="accent6"/>
          </a:effectRef>
          <a:fontRef idx="minor">
            <a:schemeClr val="lt1"/>
          </a:fontRef>
        </p:style>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lt1"/>
                </a:solidFill>
                <a:effectLst/>
                <a:uLnTx/>
                <a:uFillTx/>
                <a:latin typeface="+mn-lt"/>
                <a:ea typeface="+mn-ea"/>
                <a:cs typeface="+mn-cs"/>
              </a:rPr>
              <a:t>Konuyu İyi Öğrenin</a:t>
            </a:r>
            <a:endParaRPr kumimoji="0" lang="id-ID"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12 Altbilgi Yer Tutucusu"/>
          <p:cNvSpPr>
            <a:spLocks noGrp="1"/>
          </p:cNvSpPr>
          <p:nvPr>
            <p:ph type="ftr" sz="quarter" idx="11"/>
          </p:nvPr>
        </p:nvSpPr>
        <p:spPr>
          <a:xfrm>
            <a:off x="5570269" y="6492875"/>
            <a:ext cx="3086100" cy="365125"/>
          </a:xfrm>
        </p:spPr>
        <p:txBody>
          <a:bodyPr/>
          <a:lstStyle/>
          <a:p>
            <a:r>
              <a:rPr lang="id-ID" dirty="0" smtClean="0"/>
              <a:t>www.rehberlikservisim.com</a:t>
            </a:r>
            <a:endParaRPr lang="id-ID" dirty="0"/>
          </a:p>
        </p:txBody>
      </p:sp>
    </p:spTree>
    <p:extLst>
      <p:ext uri="{BB962C8B-B14F-4D97-AF65-F5344CB8AC3E}">
        <p14:creationId xmlns:p14="http://schemas.microsoft.com/office/powerpoint/2010/main" val="256135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30" presetClass="entr" presetSubtype="0" fill="hold" grpId="1" nodeType="afterEffect">
                                  <p:stCondLst>
                                    <p:cond delay="0"/>
                                  </p:stCondLst>
                                  <p:iterate type="lt">
                                    <p:tmPct val="0"/>
                                  </p:iterate>
                                  <p:childTnLst>
                                    <p:set>
                                      <p:cBhvr>
                                        <p:cTn id="27" dur="1" fill="hold">
                                          <p:stCondLst>
                                            <p:cond delay="0"/>
                                          </p:stCondLst>
                                        </p:cTn>
                                        <p:tgtEl>
                                          <p:spTgt spid="62"/>
                                        </p:tgtEl>
                                        <p:attrNameLst>
                                          <p:attrName>style.visibility</p:attrName>
                                        </p:attrNameLst>
                                      </p:cBhvr>
                                      <p:to>
                                        <p:strVal val="visible"/>
                                      </p:to>
                                    </p:set>
                                    <p:animEffect transition="in" filter="fade">
                                      <p:cBhvr>
                                        <p:cTn id="28" dur="800" decel="100000"/>
                                        <p:tgtEl>
                                          <p:spTgt spid="62"/>
                                        </p:tgtEl>
                                      </p:cBhvr>
                                    </p:animEffect>
                                    <p:anim calcmode="lin" valueType="num">
                                      <p:cBhvr>
                                        <p:cTn id="29" dur="800" decel="100000" fill="hold"/>
                                        <p:tgtEl>
                                          <p:spTgt spid="62"/>
                                        </p:tgtEl>
                                        <p:attrNameLst>
                                          <p:attrName>style.rotation</p:attrName>
                                        </p:attrNameLst>
                                      </p:cBhvr>
                                      <p:tavLst>
                                        <p:tav tm="0">
                                          <p:val>
                                            <p:fltVal val="-90"/>
                                          </p:val>
                                        </p:tav>
                                        <p:tav tm="100000">
                                          <p:val>
                                            <p:fltVal val="0"/>
                                          </p:val>
                                        </p:tav>
                                      </p:tavLst>
                                    </p:anim>
                                    <p:anim calcmode="lin" valueType="num">
                                      <p:cBhvr>
                                        <p:cTn id="30" dur="800" decel="100000" fill="hold"/>
                                        <p:tgtEl>
                                          <p:spTgt spid="62"/>
                                        </p:tgtEl>
                                        <p:attrNameLst>
                                          <p:attrName>ppt_x</p:attrName>
                                        </p:attrNameLst>
                                      </p:cBhvr>
                                      <p:tavLst>
                                        <p:tav tm="0">
                                          <p:val>
                                            <p:strVal val="#ppt_x+0.4"/>
                                          </p:val>
                                        </p:tav>
                                        <p:tav tm="100000">
                                          <p:val>
                                            <p:strVal val="#ppt_x-0.05"/>
                                          </p:val>
                                        </p:tav>
                                      </p:tavLst>
                                    </p:anim>
                                    <p:anim calcmode="lin" valueType="num">
                                      <p:cBhvr>
                                        <p:cTn id="31" dur="800" decel="100000" fill="hold"/>
                                        <p:tgtEl>
                                          <p:spTgt spid="62"/>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62"/>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62"/>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grpId="1"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800" decel="100000"/>
                                        <p:tgtEl>
                                          <p:spTgt spid="60"/>
                                        </p:tgtEl>
                                      </p:cBhvr>
                                    </p:animEffect>
                                    <p:anim calcmode="lin" valueType="num">
                                      <p:cBhvr>
                                        <p:cTn id="39" dur="800" decel="100000" fill="hold"/>
                                        <p:tgtEl>
                                          <p:spTgt spid="60"/>
                                        </p:tgtEl>
                                        <p:attrNameLst>
                                          <p:attrName>style.rotation</p:attrName>
                                        </p:attrNameLst>
                                      </p:cBhvr>
                                      <p:tavLst>
                                        <p:tav tm="0">
                                          <p:val>
                                            <p:fltVal val="-90"/>
                                          </p:val>
                                        </p:tav>
                                        <p:tav tm="100000">
                                          <p:val>
                                            <p:fltVal val="0"/>
                                          </p:val>
                                        </p:tav>
                                      </p:tavLst>
                                    </p:anim>
                                    <p:anim calcmode="lin" valueType="num">
                                      <p:cBhvr>
                                        <p:cTn id="40" dur="800" decel="100000" fill="hold"/>
                                        <p:tgtEl>
                                          <p:spTgt spid="60"/>
                                        </p:tgtEl>
                                        <p:attrNameLst>
                                          <p:attrName>ppt_x</p:attrName>
                                        </p:attrNameLst>
                                      </p:cBhvr>
                                      <p:tavLst>
                                        <p:tav tm="0">
                                          <p:val>
                                            <p:strVal val="#ppt_x+0.4"/>
                                          </p:val>
                                        </p:tav>
                                        <p:tav tm="100000">
                                          <p:val>
                                            <p:strVal val="#ppt_x-0.05"/>
                                          </p:val>
                                        </p:tav>
                                      </p:tavLst>
                                    </p:anim>
                                    <p:anim calcmode="lin" valueType="num">
                                      <p:cBhvr>
                                        <p:cTn id="41" dur="800" decel="100000" fill="hold"/>
                                        <p:tgtEl>
                                          <p:spTgt spid="60"/>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grpId="1" nodeType="click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800" decel="100000"/>
                                        <p:tgtEl>
                                          <p:spTgt spid="68"/>
                                        </p:tgtEl>
                                      </p:cBhvr>
                                    </p:animEffect>
                                    <p:anim calcmode="lin" valueType="num">
                                      <p:cBhvr>
                                        <p:cTn id="49" dur="800" decel="100000" fill="hold"/>
                                        <p:tgtEl>
                                          <p:spTgt spid="68"/>
                                        </p:tgtEl>
                                        <p:attrNameLst>
                                          <p:attrName>style.rotation</p:attrName>
                                        </p:attrNameLst>
                                      </p:cBhvr>
                                      <p:tavLst>
                                        <p:tav tm="0">
                                          <p:val>
                                            <p:fltVal val="-90"/>
                                          </p:val>
                                        </p:tav>
                                        <p:tav tm="100000">
                                          <p:val>
                                            <p:fltVal val="0"/>
                                          </p:val>
                                        </p:tav>
                                      </p:tavLst>
                                    </p:anim>
                                    <p:anim calcmode="lin" valueType="num">
                                      <p:cBhvr>
                                        <p:cTn id="50" dur="800" decel="100000" fill="hold"/>
                                        <p:tgtEl>
                                          <p:spTgt spid="68"/>
                                        </p:tgtEl>
                                        <p:attrNameLst>
                                          <p:attrName>ppt_x</p:attrName>
                                        </p:attrNameLst>
                                      </p:cBhvr>
                                      <p:tavLst>
                                        <p:tav tm="0">
                                          <p:val>
                                            <p:strVal val="#ppt_x+0.4"/>
                                          </p:val>
                                        </p:tav>
                                        <p:tav tm="100000">
                                          <p:val>
                                            <p:strVal val="#ppt_x-0.05"/>
                                          </p:val>
                                        </p:tav>
                                      </p:tavLst>
                                    </p:anim>
                                    <p:anim calcmode="lin" valueType="num">
                                      <p:cBhvr>
                                        <p:cTn id="51" dur="800" decel="100000" fill="hold"/>
                                        <p:tgtEl>
                                          <p:spTgt spid="68"/>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1"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800" decel="100000"/>
                                        <p:tgtEl>
                                          <p:spTgt spid="64"/>
                                        </p:tgtEl>
                                      </p:cBhvr>
                                    </p:animEffect>
                                    <p:anim calcmode="lin" valueType="num">
                                      <p:cBhvr>
                                        <p:cTn id="59" dur="800" decel="100000" fill="hold"/>
                                        <p:tgtEl>
                                          <p:spTgt spid="64"/>
                                        </p:tgtEl>
                                        <p:attrNameLst>
                                          <p:attrName>style.rotation</p:attrName>
                                        </p:attrNameLst>
                                      </p:cBhvr>
                                      <p:tavLst>
                                        <p:tav tm="0">
                                          <p:val>
                                            <p:fltVal val="-90"/>
                                          </p:val>
                                        </p:tav>
                                        <p:tav tm="100000">
                                          <p:val>
                                            <p:fltVal val="0"/>
                                          </p:val>
                                        </p:tav>
                                      </p:tavLst>
                                    </p:anim>
                                    <p:anim calcmode="lin" valueType="num">
                                      <p:cBhvr>
                                        <p:cTn id="60" dur="800" decel="100000" fill="hold"/>
                                        <p:tgtEl>
                                          <p:spTgt spid="64"/>
                                        </p:tgtEl>
                                        <p:attrNameLst>
                                          <p:attrName>ppt_x</p:attrName>
                                        </p:attrNameLst>
                                      </p:cBhvr>
                                      <p:tavLst>
                                        <p:tav tm="0">
                                          <p:val>
                                            <p:strVal val="#ppt_x+0.4"/>
                                          </p:val>
                                        </p:tav>
                                        <p:tav tm="100000">
                                          <p:val>
                                            <p:strVal val="#ppt_x-0.05"/>
                                          </p:val>
                                        </p:tav>
                                      </p:tavLst>
                                    </p:anim>
                                    <p:anim calcmode="lin" valueType="num">
                                      <p:cBhvr>
                                        <p:cTn id="61" dur="800" decel="100000" fill="hold"/>
                                        <p:tgtEl>
                                          <p:spTgt spid="6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grpId="1" nodeType="click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800" decel="100000"/>
                                        <p:tgtEl>
                                          <p:spTgt spid="66"/>
                                        </p:tgtEl>
                                      </p:cBhvr>
                                    </p:animEffect>
                                    <p:anim calcmode="lin" valueType="num">
                                      <p:cBhvr>
                                        <p:cTn id="69" dur="800" decel="100000" fill="hold"/>
                                        <p:tgtEl>
                                          <p:spTgt spid="66"/>
                                        </p:tgtEl>
                                        <p:attrNameLst>
                                          <p:attrName>style.rotation</p:attrName>
                                        </p:attrNameLst>
                                      </p:cBhvr>
                                      <p:tavLst>
                                        <p:tav tm="0">
                                          <p:val>
                                            <p:fltVal val="-90"/>
                                          </p:val>
                                        </p:tav>
                                        <p:tav tm="100000">
                                          <p:val>
                                            <p:fltVal val="0"/>
                                          </p:val>
                                        </p:tav>
                                      </p:tavLst>
                                    </p:anim>
                                    <p:anim calcmode="lin" valueType="num">
                                      <p:cBhvr>
                                        <p:cTn id="70" dur="800" decel="100000" fill="hold"/>
                                        <p:tgtEl>
                                          <p:spTgt spid="66"/>
                                        </p:tgtEl>
                                        <p:attrNameLst>
                                          <p:attrName>ppt_x</p:attrName>
                                        </p:attrNameLst>
                                      </p:cBhvr>
                                      <p:tavLst>
                                        <p:tav tm="0">
                                          <p:val>
                                            <p:strVal val="#ppt_x+0.4"/>
                                          </p:val>
                                        </p:tav>
                                        <p:tav tm="100000">
                                          <p:val>
                                            <p:strVal val="#ppt_x-0.05"/>
                                          </p:val>
                                        </p:tav>
                                      </p:tavLst>
                                    </p:anim>
                                    <p:anim calcmode="lin" valueType="num">
                                      <p:cBhvr>
                                        <p:cTn id="71" dur="800" decel="100000" fill="hold"/>
                                        <p:tgtEl>
                                          <p:spTgt spid="66"/>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60" grpId="1"/>
      <p:bldP spid="62" grpId="1"/>
      <p:bldP spid="64" grpId="1"/>
      <p:bldP spid="66" grpId="1"/>
      <p:bldP spid="6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97178"/>
            <a:ext cx="9144000" cy="8608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5" name="Freeform 11"/>
          <p:cNvSpPr>
            <a:spLocks/>
          </p:cNvSpPr>
          <p:nvPr/>
        </p:nvSpPr>
        <p:spPr bwMode="auto">
          <a:xfrm>
            <a:off x="2562930" y="4763573"/>
            <a:ext cx="1215440" cy="1258338"/>
          </a:xfrm>
          <a:custGeom>
            <a:avLst/>
            <a:gdLst>
              <a:gd name="T0" fmla="*/ 213 w 213"/>
              <a:gd name="T1" fmla="*/ 195 h 221"/>
              <a:gd name="T2" fmla="*/ 197 w 213"/>
              <a:gd name="T3" fmla="*/ 195 h 221"/>
              <a:gd name="T4" fmla="*/ 170 w 213"/>
              <a:gd name="T5" fmla="*/ 73 h 221"/>
              <a:gd name="T6" fmla="*/ 170 w 213"/>
              <a:gd name="T7" fmla="*/ 0 h 221"/>
              <a:gd name="T8" fmla="*/ 45 w 213"/>
              <a:gd name="T9" fmla="*/ 0 h 221"/>
              <a:gd name="T10" fmla="*/ 45 w 213"/>
              <a:gd name="T11" fmla="*/ 73 h 221"/>
              <a:gd name="T12" fmla="*/ 19 w 213"/>
              <a:gd name="T13" fmla="*/ 195 h 221"/>
              <a:gd name="T14" fmla="*/ 0 w 213"/>
              <a:gd name="T15" fmla="*/ 195 h 221"/>
              <a:gd name="T16" fmla="*/ 0 w 213"/>
              <a:gd name="T17" fmla="*/ 221 h 221"/>
              <a:gd name="T18" fmla="*/ 213 w 213"/>
              <a:gd name="T19" fmla="*/ 221 h 221"/>
              <a:gd name="T20" fmla="*/ 213 w 213"/>
              <a:gd name="T21" fmla="*/ 19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221">
                <a:moveTo>
                  <a:pt x="213" y="195"/>
                </a:moveTo>
                <a:cubicBezTo>
                  <a:pt x="197" y="195"/>
                  <a:pt x="197" y="195"/>
                  <a:pt x="197" y="195"/>
                </a:cubicBezTo>
                <a:cubicBezTo>
                  <a:pt x="170" y="73"/>
                  <a:pt x="170" y="73"/>
                  <a:pt x="170" y="73"/>
                </a:cubicBezTo>
                <a:cubicBezTo>
                  <a:pt x="170" y="0"/>
                  <a:pt x="170" y="0"/>
                  <a:pt x="170" y="0"/>
                </a:cubicBezTo>
                <a:cubicBezTo>
                  <a:pt x="45" y="0"/>
                  <a:pt x="45" y="0"/>
                  <a:pt x="45" y="0"/>
                </a:cubicBezTo>
                <a:cubicBezTo>
                  <a:pt x="45" y="73"/>
                  <a:pt x="45" y="73"/>
                  <a:pt x="45" y="73"/>
                </a:cubicBezTo>
                <a:cubicBezTo>
                  <a:pt x="36" y="114"/>
                  <a:pt x="28" y="155"/>
                  <a:pt x="19" y="195"/>
                </a:cubicBezTo>
                <a:cubicBezTo>
                  <a:pt x="0" y="195"/>
                  <a:pt x="0" y="195"/>
                  <a:pt x="0" y="195"/>
                </a:cubicBezTo>
                <a:cubicBezTo>
                  <a:pt x="0" y="221"/>
                  <a:pt x="0" y="221"/>
                  <a:pt x="0" y="221"/>
                </a:cubicBezTo>
                <a:cubicBezTo>
                  <a:pt x="213" y="221"/>
                  <a:pt x="213" y="221"/>
                  <a:pt x="213" y="221"/>
                </a:cubicBezTo>
                <a:lnTo>
                  <a:pt x="213" y="195"/>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6" name="Freeform 11"/>
          <p:cNvSpPr>
            <a:spLocks/>
          </p:cNvSpPr>
          <p:nvPr/>
        </p:nvSpPr>
        <p:spPr bwMode="auto">
          <a:xfrm>
            <a:off x="4572001" y="4358644"/>
            <a:ext cx="1606565" cy="1663268"/>
          </a:xfrm>
          <a:custGeom>
            <a:avLst/>
            <a:gdLst>
              <a:gd name="T0" fmla="*/ 213 w 213"/>
              <a:gd name="T1" fmla="*/ 195 h 221"/>
              <a:gd name="T2" fmla="*/ 197 w 213"/>
              <a:gd name="T3" fmla="*/ 195 h 221"/>
              <a:gd name="T4" fmla="*/ 170 w 213"/>
              <a:gd name="T5" fmla="*/ 73 h 221"/>
              <a:gd name="T6" fmla="*/ 170 w 213"/>
              <a:gd name="T7" fmla="*/ 0 h 221"/>
              <a:gd name="T8" fmla="*/ 45 w 213"/>
              <a:gd name="T9" fmla="*/ 0 h 221"/>
              <a:gd name="T10" fmla="*/ 45 w 213"/>
              <a:gd name="T11" fmla="*/ 73 h 221"/>
              <a:gd name="T12" fmla="*/ 19 w 213"/>
              <a:gd name="T13" fmla="*/ 195 h 221"/>
              <a:gd name="T14" fmla="*/ 0 w 213"/>
              <a:gd name="T15" fmla="*/ 195 h 221"/>
              <a:gd name="T16" fmla="*/ 0 w 213"/>
              <a:gd name="T17" fmla="*/ 221 h 221"/>
              <a:gd name="T18" fmla="*/ 213 w 213"/>
              <a:gd name="T19" fmla="*/ 221 h 221"/>
              <a:gd name="T20" fmla="*/ 213 w 213"/>
              <a:gd name="T21" fmla="*/ 19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221">
                <a:moveTo>
                  <a:pt x="213" y="195"/>
                </a:moveTo>
                <a:cubicBezTo>
                  <a:pt x="197" y="195"/>
                  <a:pt x="197" y="195"/>
                  <a:pt x="197" y="195"/>
                </a:cubicBezTo>
                <a:cubicBezTo>
                  <a:pt x="170" y="73"/>
                  <a:pt x="170" y="73"/>
                  <a:pt x="170" y="73"/>
                </a:cubicBezTo>
                <a:cubicBezTo>
                  <a:pt x="170" y="0"/>
                  <a:pt x="170" y="0"/>
                  <a:pt x="170" y="0"/>
                </a:cubicBezTo>
                <a:cubicBezTo>
                  <a:pt x="45" y="0"/>
                  <a:pt x="45" y="0"/>
                  <a:pt x="45" y="0"/>
                </a:cubicBezTo>
                <a:cubicBezTo>
                  <a:pt x="45" y="73"/>
                  <a:pt x="45" y="73"/>
                  <a:pt x="45" y="73"/>
                </a:cubicBezTo>
                <a:cubicBezTo>
                  <a:pt x="36" y="114"/>
                  <a:pt x="28" y="155"/>
                  <a:pt x="19" y="195"/>
                </a:cubicBezTo>
                <a:cubicBezTo>
                  <a:pt x="0" y="195"/>
                  <a:pt x="0" y="195"/>
                  <a:pt x="0" y="195"/>
                </a:cubicBezTo>
                <a:cubicBezTo>
                  <a:pt x="0" y="221"/>
                  <a:pt x="0" y="221"/>
                  <a:pt x="0" y="221"/>
                </a:cubicBezTo>
                <a:cubicBezTo>
                  <a:pt x="213" y="221"/>
                  <a:pt x="213" y="221"/>
                  <a:pt x="213" y="221"/>
                </a:cubicBezTo>
                <a:lnTo>
                  <a:pt x="213" y="195"/>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7" name="Freeform 11"/>
          <p:cNvSpPr>
            <a:spLocks/>
          </p:cNvSpPr>
          <p:nvPr/>
        </p:nvSpPr>
        <p:spPr bwMode="auto">
          <a:xfrm>
            <a:off x="6910607" y="4101547"/>
            <a:ext cx="1854899" cy="1920365"/>
          </a:xfrm>
          <a:custGeom>
            <a:avLst/>
            <a:gdLst>
              <a:gd name="T0" fmla="*/ 213 w 213"/>
              <a:gd name="T1" fmla="*/ 195 h 221"/>
              <a:gd name="T2" fmla="*/ 197 w 213"/>
              <a:gd name="T3" fmla="*/ 195 h 221"/>
              <a:gd name="T4" fmla="*/ 170 w 213"/>
              <a:gd name="T5" fmla="*/ 73 h 221"/>
              <a:gd name="T6" fmla="*/ 170 w 213"/>
              <a:gd name="T7" fmla="*/ 0 h 221"/>
              <a:gd name="T8" fmla="*/ 45 w 213"/>
              <a:gd name="T9" fmla="*/ 0 h 221"/>
              <a:gd name="T10" fmla="*/ 45 w 213"/>
              <a:gd name="T11" fmla="*/ 73 h 221"/>
              <a:gd name="T12" fmla="*/ 19 w 213"/>
              <a:gd name="T13" fmla="*/ 195 h 221"/>
              <a:gd name="T14" fmla="*/ 0 w 213"/>
              <a:gd name="T15" fmla="*/ 195 h 221"/>
              <a:gd name="T16" fmla="*/ 0 w 213"/>
              <a:gd name="T17" fmla="*/ 221 h 221"/>
              <a:gd name="T18" fmla="*/ 213 w 213"/>
              <a:gd name="T19" fmla="*/ 221 h 221"/>
              <a:gd name="T20" fmla="*/ 213 w 213"/>
              <a:gd name="T21" fmla="*/ 19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221">
                <a:moveTo>
                  <a:pt x="213" y="195"/>
                </a:moveTo>
                <a:cubicBezTo>
                  <a:pt x="197" y="195"/>
                  <a:pt x="197" y="195"/>
                  <a:pt x="197" y="195"/>
                </a:cubicBezTo>
                <a:cubicBezTo>
                  <a:pt x="170" y="73"/>
                  <a:pt x="170" y="73"/>
                  <a:pt x="170" y="73"/>
                </a:cubicBezTo>
                <a:cubicBezTo>
                  <a:pt x="170" y="0"/>
                  <a:pt x="170" y="0"/>
                  <a:pt x="170" y="0"/>
                </a:cubicBezTo>
                <a:cubicBezTo>
                  <a:pt x="45" y="0"/>
                  <a:pt x="45" y="0"/>
                  <a:pt x="45" y="0"/>
                </a:cubicBezTo>
                <a:cubicBezTo>
                  <a:pt x="45" y="73"/>
                  <a:pt x="45" y="73"/>
                  <a:pt x="45" y="73"/>
                </a:cubicBezTo>
                <a:cubicBezTo>
                  <a:pt x="36" y="114"/>
                  <a:pt x="28" y="155"/>
                  <a:pt x="19" y="195"/>
                </a:cubicBezTo>
                <a:cubicBezTo>
                  <a:pt x="0" y="195"/>
                  <a:pt x="0" y="195"/>
                  <a:pt x="0" y="195"/>
                </a:cubicBezTo>
                <a:cubicBezTo>
                  <a:pt x="0" y="221"/>
                  <a:pt x="0" y="221"/>
                  <a:pt x="0" y="221"/>
                </a:cubicBezTo>
                <a:cubicBezTo>
                  <a:pt x="213" y="221"/>
                  <a:pt x="213" y="221"/>
                  <a:pt x="213" y="221"/>
                </a:cubicBezTo>
                <a:lnTo>
                  <a:pt x="213" y="195"/>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3" name="Freeform 15"/>
          <p:cNvSpPr>
            <a:spLocks/>
          </p:cNvSpPr>
          <p:nvPr/>
        </p:nvSpPr>
        <p:spPr bwMode="auto">
          <a:xfrm>
            <a:off x="2001311" y="3699335"/>
            <a:ext cx="1351836" cy="994923"/>
          </a:xfrm>
          <a:custGeom>
            <a:avLst/>
            <a:gdLst>
              <a:gd name="T0" fmla="*/ 231 w 292"/>
              <a:gd name="T1" fmla="*/ 167 h 214"/>
              <a:gd name="T2" fmla="*/ 271 w 292"/>
              <a:gd name="T3" fmla="*/ 120 h 214"/>
              <a:gd name="T4" fmla="*/ 290 w 292"/>
              <a:gd name="T5" fmla="*/ 93 h 214"/>
              <a:gd name="T6" fmla="*/ 248 w 292"/>
              <a:gd name="T7" fmla="*/ 60 h 214"/>
              <a:gd name="T8" fmla="*/ 242 w 292"/>
              <a:gd name="T9" fmla="*/ 60 h 214"/>
              <a:gd name="T10" fmla="*/ 228 w 292"/>
              <a:gd name="T11" fmla="*/ 44 h 214"/>
              <a:gd name="T12" fmla="*/ 228 w 292"/>
              <a:gd name="T13" fmla="*/ 36 h 214"/>
              <a:gd name="T14" fmla="*/ 184 w 292"/>
              <a:gd name="T15" fmla="*/ 0 h 214"/>
              <a:gd name="T16" fmla="*/ 143 w 292"/>
              <a:gd name="T17" fmla="*/ 19 h 214"/>
              <a:gd name="T18" fmla="*/ 140 w 292"/>
              <a:gd name="T19" fmla="*/ 18 h 214"/>
              <a:gd name="T20" fmla="*/ 97 w 292"/>
              <a:gd name="T21" fmla="*/ 52 h 214"/>
              <a:gd name="T22" fmla="*/ 97 w 292"/>
              <a:gd name="T23" fmla="*/ 55 h 214"/>
              <a:gd name="T24" fmla="*/ 67 w 292"/>
              <a:gd name="T25" fmla="*/ 66 h 214"/>
              <a:gd name="T26" fmla="*/ 42 w 292"/>
              <a:gd name="T27" fmla="*/ 60 h 214"/>
              <a:gd name="T28" fmla="*/ 0 w 292"/>
              <a:gd name="T29" fmla="*/ 93 h 214"/>
              <a:gd name="T30" fmla="*/ 26 w 292"/>
              <a:gd name="T31" fmla="*/ 123 h 214"/>
              <a:gd name="T32" fmla="*/ 43 w 292"/>
              <a:gd name="T33" fmla="*/ 153 h 214"/>
              <a:gd name="T34" fmla="*/ 43 w 292"/>
              <a:gd name="T35" fmla="*/ 153 h 214"/>
              <a:gd name="T36" fmla="*/ 94 w 292"/>
              <a:gd name="T37" fmla="*/ 200 h 214"/>
              <a:gd name="T38" fmla="*/ 194 w 292"/>
              <a:gd name="T39" fmla="*/ 202 h 214"/>
              <a:gd name="T40" fmla="*/ 292 w 292"/>
              <a:gd name="T41" fmla="*/ 214 h 214"/>
              <a:gd name="T42" fmla="*/ 231 w 292"/>
              <a:gd name="T43" fmla="*/ 16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14">
                <a:moveTo>
                  <a:pt x="231" y="167"/>
                </a:moveTo>
                <a:cubicBezTo>
                  <a:pt x="237" y="165"/>
                  <a:pt x="277" y="149"/>
                  <a:pt x="271" y="120"/>
                </a:cubicBezTo>
                <a:cubicBezTo>
                  <a:pt x="283" y="113"/>
                  <a:pt x="290" y="104"/>
                  <a:pt x="290" y="93"/>
                </a:cubicBezTo>
                <a:cubicBezTo>
                  <a:pt x="290" y="74"/>
                  <a:pt x="271" y="60"/>
                  <a:pt x="248" y="60"/>
                </a:cubicBezTo>
                <a:cubicBezTo>
                  <a:pt x="246" y="60"/>
                  <a:pt x="244" y="60"/>
                  <a:pt x="242" y="60"/>
                </a:cubicBezTo>
                <a:cubicBezTo>
                  <a:pt x="239" y="53"/>
                  <a:pt x="234" y="48"/>
                  <a:pt x="228" y="44"/>
                </a:cubicBezTo>
                <a:cubicBezTo>
                  <a:pt x="228" y="41"/>
                  <a:pt x="228" y="38"/>
                  <a:pt x="228" y="36"/>
                </a:cubicBezTo>
                <a:cubicBezTo>
                  <a:pt x="228" y="16"/>
                  <a:pt x="209" y="0"/>
                  <a:pt x="184" y="0"/>
                </a:cubicBezTo>
                <a:cubicBezTo>
                  <a:pt x="166" y="0"/>
                  <a:pt x="152" y="8"/>
                  <a:pt x="143" y="19"/>
                </a:cubicBezTo>
                <a:cubicBezTo>
                  <a:pt x="143" y="19"/>
                  <a:pt x="141" y="18"/>
                  <a:pt x="140" y="18"/>
                </a:cubicBezTo>
                <a:cubicBezTo>
                  <a:pt x="117" y="18"/>
                  <a:pt x="97" y="33"/>
                  <a:pt x="97" y="52"/>
                </a:cubicBezTo>
                <a:cubicBezTo>
                  <a:pt x="97" y="52"/>
                  <a:pt x="97" y="53"/>
                  <a:pt x="97" y="55"/>
                </a:cubicBezTo>
                <a:cubicBezTo>
                  <a:pt x="85" y="55"/>
                  <a:pt x="74" y="59"/>
                  <a:pt x="67" y="66"/>
                </a:cubicBezTo>
                <a:cubicBezTo>
                  <a:pt x="60" y="61"/>
                  <a:pt x="51" y="60"/>
                  <a:pt x="42" y="60"/>
                </a:cubicBezTo>
                <a:cubicBezTo>
                  <a:pt x="19" y="60"/>
                  <a:pt x="0" y="74"/>
                  <a:pt x="0" y="93"/>
                </a:cubicBezTo>
                <a:cubicBezTo>
                  <a:pt x="0" y="106"/>
                  <a:pt x="10" y="117"/>
                  <a:pt x="26" y="123"/>
                </a:cubicBezTo>
                <a:cubicBezTo>
                  <a:pt x="27" y="127"/>
                  <a:pt x="30" y="140"/>
                  <a:pt x="43" y="153"/>
                </a:cubicBezTo>
                <a:cubicBezTo>
                  <a:pt x="43" y="153"/>
                  <a:pt x="43" y="153"/>
                  <a:pt x="43" y="153"/>
                </a:cubicBezTo>
                <a:cubicBezTo>
                  <a:pt x="49" y="175"/>
                  <a:pt x="63" y="195"/>
                  <a:pt x="94" y="200"/>
                </a:cubicBezTo>
                <a:cubicBezTo>
                  <a:pt x="119" y="205"/>
                  <a:pt x="164" y="203"/>
                  <a:pt x="194" y="202"/>
                </a:cubicBezTo>
                <a:cubicBezTo>
                  <a:pt x="231" y="201"/>
                  <a:pt x="254" y="197"/>
                  <a:pt x="292" y="214"/>
                </a:cubicBezTo>
                <a:cubicBezTo>
                  <a:pt x="284" y="188"/>
                  <a:pt x="258" y="174"/>
                  <a:pt x="231" y="167"/>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5" name="Freeform 15"/>
          <p:cNvSpPr>
            <a:spLocks/>
          </p:cNvSpPr>
          <p:nvPr/>
        </p:nvSpPr>
        <p:spPr bwMode="auto">
          <a:xfrm>
            <a:off x="3997445" y="3064570"/>
            <a:ext cx="1649160" cy="1213748"/>
          </a:xfrm>
          <a:custGeom>
            <a:avLst/>
            <a:gdLst>
              <a:gd name="T0" fmla="*/ 231 w 292"/>
              <a:gd name="T1" fmla="*/ 167 h 214"/>
              <a:gd name="T2" fmla="*/ 271 w 292"/>
              <a:gd name="T3" fmla="*/ 120 h 214"/>
              <a:gd name="T4" fmla="*/ 290 w 292"/>
              <a:gd name="T5" fmla="*/ 93 h 214"/>
              <a:gd name="T6" fmla="*/ 248 w 292"/>
              <a:gd name="T7" fmla="*/ 60 h 214"/>
              <a:gd name="T8" fmla="*/ 242 w 292"/>
              <a:gd name="T9" fmla="*/ 60 h 214"/>
              <a:gd name="T10" fmla="*/ 228 w 292"/>
              <a:gd name="T11" fmla="*/ 44 h 214"/>
              <a:gd name="T12" fmla="*/ 228 w 292"/>
              <a:gd name="T13" fmla="*/ 36 h 214"/>
              <a:gd name="T14" fmla="*/ 184 w 292"/>
              <a:gd name="T15" fmla="*/ 0 h 214"/>
              <a:gd name="T16" fmla="*/ 143 w 292"/>
              <a:gd name="T17" fmla="*/ 19 h 214"/>
              <a:gd name="T18" fmla="*/ 140 w 292"/>
              <a:gd name="T19" fmla="*/ 18 h 214"/>
              <a:gd name="T20" fmla="*/ 97 w 292"/>
              <a:gd name="T21" fmla="*/ 52 h 214"/>
              <a:gd name="T22" fmla="*/ 97 w 292"/>
              <a:gd name="T23" fmla="*/ 55 h 214"/>
              <a:gd name="T24" fmla="*/ 67 w 292"/>
              <a:gd name="T25" fmla="*/ 66 h 214"/>
              <a:gd name="T26" fmla="*/ 42 w 292"/>
              <a:gd name="T27" fmla="*/ 60 h 214"/>
              <a:gd name="T28" fmla="*/ 0 w 292"/>
              <a:gd name="T29" fmla="*/ 93 h 214"/>
              <a:gd name="T30" fmla="*/ 26 w 292"/>
              <a:gd name="T31" fmla="*/ 123 h 214"/>
              <a:gd name="T32" fmla="*/ 43 w 292"/>
              <a:gd name="T33" fmla="*/ 153 h 214"/>
              <a:gd name="T34" fmla="*/ 43 w 292"/>
              <a:gd name="T35" fmla="*/ 153 h 214"/>
              <a:gd name="T36" fmla="*/ 94 w 292"/>
              <a:gd name="T37" fmla="*/ 200 h 214"/>
              <a:gd name="T38" fmla="*/ 194 w 292"/>
              <a:gd name="T39" fmla="*/ 202 h 214"/>
              <a:gd name="T40" fmla="*/ 292 w 292"/>
              <a:gd name="T41" fmla="*/ 214 h 214"/>
              <a:gd name="T42" fmla="*/ 231 w 292"/>
              <a:gd name="T43" fmla="*/ 16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14">
                <a:moveTo>
                  <a:pt x="231" y="167"/>
                </a:moveTo>
                <a:cubicBezTo>
                  <a:pt x="237" y="165"/>
                  <a:pt x="277" y="149"/>
                  <a:pt x="271" y="120"/>
                </a:cubicBezTo>
                <a:cubicBezTo>
                  <a:pt x="283" y="113"/>
                  <a:pt x="290" y="104"/>
                  <a:pt x="290" y="93"/>
                </a:cubicBezTo>
                <a:cubicBezTo>
                  <a:pt x="290" y="74"/>
                  <a:pt x="271" y="60"/>
                  <a:pt x="248" y="60"/>
                </a:cubicBezTo>
                <a:cubicBezTo>
                  <a:pt x="246" y="60"/>
                  <a:pt x="244" y="60"/>
                  <a:pt x="242" y="60"/>
                </a:cubicBezTo>
                <a:cubicBezTo>
                  <a:pt x="239" y="53"/>
                  <a:pt x="234" y="48"/>
                  <a:pt x="228" y="44"/>
                </a:cubicBezTo>
                <a:cubicBezTo>
                  <a:pt x="228" y="41"/>
                  <a:pt x="228" y="38"/>
                  <a:pt x="228" y="36"/>
                </a:cubicBezTo>
                <a:cubicBezTo>
                  <a:pt x="228" y="16"/>
                  <a:pt x="209" y="0"/>
                  <a:pt x="184" y="0"/>
                </a:cubicBezTo>
                <a:cubicBezTo>
                  <a:pt x="166" y="0"/>
                  <a:pt x="152" y="8"/>
                  <a:pt x="143" y="19"/>
                </a:cubicBezTo>
                <a:cubicBezTo>
                  <a:pt x="143" y="19"/>
                  <a:pt x="141" y="18"/>
                  <a:pt x="140" y="18"/>
                </a:cubicBezTo>
                <a:cubicBezTo>
                  <a:pt x="117" y="18"/>
                  <a:pt x="97" y="33"/>
                  <a:pt x="97" y="52"/>
                </a:cubicBezTo>
                <a:cubicBezTo>
                  <a:pt x="97" y="52"/>
                  <a:pt x="97" y="53"/>
                  <a:pt x="97" y="55"/>
                </a:cubicBezTo>
                <a:cubicBezTo>
                  <a:pt x="85" y="55"/>
                  <a:pt x="74" y="59"/>
                  <a:pt x="67" y="66"/>
                </a:cubicBezTo>
                <a:cubicBezTo>
                  <a:pt x="60" y="61"/>
                  <a:pt x="51" y="60"/>
                  <a:pt x="42" y="60"/>
                </a:cubicBezTo>
                <a:cubicBezTo>
                  <a:pt x="19" y="60"/>
                  <a:pt x="0" y="74"/>
                  <a:pt x="0" y="93"/>
                </a:cubicBezTo>
                <a:cubicBezTo>
                  <a:pt x="0" y="106"/>
                  <a:pt x="10" y="117"/>
                  <a:pt x="26" y="123"/>
                </a:cubicBezTo>
                <a:cubicBezTo>
                  <a:pt x="27" y="127"/>
                  <a:pt x="30" y="140"/>
                  <a:pt x="43" y="153"/>
                </a:cubicBezTo>
                <a:cubicBezTo>
                  <a:pt x="43" y="153"/>
                  <a:pt x="43" y="153"/>
                  <a:pt x="43" y="153"/>
                </a:cubicBezTo>
                <a:cubicBezTo>
                  <a:pt x="49" y="175"/>
                  <a:pt x="63" y="195"/>
                  <a:pt x="94" y="200"/>
                </a:cubicBezTo>
                <a:cubicBezTo>
                  <a:pt x="119" y="205"/>
                  <a:pt x="164" y="203"/>
                  <a:pt x="194" y="202"/>
                </a:cubicBezTo>
                <a:cubicBezTo>
                  <a:pt x="231" y="201"/>
                  <a:pt x="254" y="197"/>
                  <a:pt x="292" y="214"/>
                </a:cubicBezTo>
                <a:cubicBezTo>
                  <a:pt x="284" y="188"/>
                  <a:pt x="258" y="174"/>
                  <a:pt x="231" y="167"/>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6" name="Freeform 15"/>
          <p:cNvSpPr>
            <a:spLocks/>
          </p:cNvSpPr>
          <p:nvPr/>
        </p:nvSpPr>
        <p:spPr bwMode="auto">
          <a:xfrm>
            <a:off x="6178566" y="2514466"/>
            <a:ext cx="2078308" cy="1529591"/>
          </a:xfrm>
          <a:custGeom>
            <a:avLst/>
            <a:gdLst>
              <a:gd name="T0" fmla="*/ 231 w 292"/>
              <a:gd name="T1" fmla="*/ 167 h 214"/>
              <a:gd name="T2" fmla="*/ 271 w 292"/>
              <a:gd name="T3" fmla="*/ 120 h 214"/>
              <a:gd name="T4" fmla="*/ 290 w 292"/>
              <a:gd name="T5" fmla="*/ 93 h 214"/>
              <a:gd name="T6" fmla="*/ 248 w 292"/>
              <a:gd name="T7" fmla="*/ 60 h 214"/>
              <a:gd name="T8" fmla="*/ 242 w 292"/>
              <a:gd name="T9" fmla="*/ 60 h 214"/>
              <a:gd name="T10" fmla="*/ 228 w 292"/>
              <a:gd name="T11" fmla="*/ 44 h 214"/>
              <a:gd name="T12" fmla="*/ 228 w 292"/>
              <a:gd name="T13" fmla="*/ 36 h 214"/>
              <a:gd name="T14" fmla="*/ 184 w 292"/>
              <a:gd name="T15" fmla="*/ 0 h 214"/>
              <a:gd name="T16" fmla="*/ 143 w 292"/>
              <a:gd name="T17" fmla="*/ 19 h 214"/>
              <a:gd name="T18" fmla="*/ 140 w 292"/>
              <a:gd name="T19" fmla="*/ 18 h 214"/>
              <a:gd name="T20" fmla="*/ 97 w 292"/>
              <a:gd name="T21" fmla="*/ 52 h 214"/>
              <a:gd name="T22" fmla="*/ 97 w 292"/>
              <a:gd name="T23" fmla="*/ 55 h 214"/>
              <a:gd name="T24" fmla="*/ 67 w 292"/>
              <a:gd name="T25" fmla="*/ 66 h 214"/>
              <a:gd name="T26" fmla="*/ 42 w 292"/>
              <a:gd name="T27" fmla="*/ 60 h 214"/>
              <a:gd name="T28" fmla="*/ 0 w 292"/>
              <a:gd name="T29" fmla="*/ 93 h 214"/>
              <a:gd name="T30" fmla="*/ 26 w 292"/>
              <a:gd name="T31" fmla="*/ 123 h 214"/>
              <a:gd name="T32" fmla="*/ 43 w 292"/>
              <a:gd name="T33" fmla="*/ 153 h 214"/>
              <a:gd name="T34" fmla="*/ 43 w 292"/>
              <a:gd name="T35" fmla="*/ 153 h 214"/>
              <a:gd name="T36" fmla="*/ 94 w 292"/>
              <a:gd name="T37" fmla="*/ 200 h 214"/>
              <a:gd name="T38" fmla="*/ 194 w 292"/>
              <a:gd name="T39" fmla="*/ 202 h 214"/>
              <a:gd name="T40" fmla="*/ 292 w 292"/>
              <a:gd name="T41" fmla="*/ 214 h 214"/>
              <a:gd name="T42" fmla="*/ 231 w 292"/>
              <a:gd name="T43" fmla="*/ 16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14">
                <a:moveTo>
                  <a:pt x="231" y="167"/>
                </a:moveTo>
                <a:cubicBezTo>
                  <a:pt x="237" y="165"/>
                  <a:pt x="277" y="149"/>
                  <a:pt x="271" y="120"/>
                </a:cubicBezTo>
                <a:cubicBezTo>
                  <a:pt x="283" y="113"/>
                  <a:pt x="290" y="104"/>
                  <a:pt x="290" y="93"/>
                </a:cubicBezTo>
                <a:cubicBezTo>
                  <a:pt x="290" y="74"/>
                  <a:pt x="271" y="60"/>
                  <a:pt x="248" y="60"/>
                </a:cubicBezTo>
                <a:cubicBezTo>
                  <a:pt x="246" y="60"/>
                  <a:pt x="244" y="60"/>
                  <a:pt x="242" y="60"/>
                </a:cubicBezTo>
                <a:cubicBezTo>
                  <a:pt x="239" y="53"/>
                  <a:pt x="234" y="48"/>
                  <a:pt x="228" y="44"/>
                </a:cubicBezTo>
                <a:cubicBezTo>
                  <a:pt x="228" y="41"/>
                  <a:pt x="228" y="38"/>
                  <a:pt x="228" y="36"/>
                </a:cubicBezTo>
                <a:cubicBezTo>
                  <a:pt x="228" y="16"/>
                  <a:pt x="209" y="0"/>
                  <a:pt x="184" y="0"/>
                </a:cubicBezTo>
                <a:cubicBezTo>
                  <a:pt x="166" y="0"/>
                  <a:pt x="152" y="8"/>
                  <a:pt x="143" y="19"/>
                </a:cubicBezTo>
                <a:cubicBezTo>
                  <a:pt x="143" y="19"/>
                  <a:pt x="141" y="18"/>
                  <a:pt x="140" y="18"/>
                </a:cubicBezTo>
                <a:cubicBezTo>
                  <a:pt x="117" y="18"/>
                  <a:pt x="97" y="33"/>
                  <a:pt x="97" y="52"/>
                </a:cubicBezTo>
                <a:cubicBezTo>
                  <a:pt x="97" y="52"/>
                  <a:pt x="97" y="53"/>
                  <a:pt x="97" y="55"/>
                </a:cubicBezTo>
                <a:cubicBezTo>
                  <a:pt x="85" y="55"/>
                  <a:pt x="74" y="59"/>
                  <a:pt x="67" y="66"/>
                </a:cubicBezTo>
                <a:cubicBezTo>
                  <a:pt x="60" y="61"/>
                  <a:pt x="51" y="60"/>
                  <a:pt x="42" y="60"/>
                </a:cubicBezTo>
                <a:cubicBezTo>
                  <a:pt x="19" y="60"/>
                  <a:pt x="0" y="74"/>
                  <a:pt x="0" y="93"/>
                </a:cubicBezTo>
                <a:cubicBezTo>
                  <a:pt x="0" y="106"/>
                  <a:pt x="10" y="117"/>
                  <a:pt x="26" y="123"/>
                </a:cubicBezTo>
                <a:cubicBezTo>
                  <a:pt x="27" y="127"/>
                  <a:pt x="30" y="140"/>
                  <a:pt x="43" y="153"/>
                </a:cubicBezTo>
                <a:cubicBezTo>
                  <a:pt x="43" y="153"/>
                  <a:pt x="43" y="153"/>
                  <a:pt x="43" y="153"/>
                </a:cubicBezTo>
                <a:cubicBezTo>
                  <a:pt x="49" y="175"/>
                  <a:pt x="63" y="195"/>
                  <a:pt x="94" y="200"/>
                </a:cubicBezTo>
                <a:cubicBezTo>
                  <a:pt x="119" y="205"/>
                  <a:pt x="164" y="203"/>
                  <a:pt x="194" y="202"/>
                </a:cubicBezTo>
                <a:cubicBezTo>
                  <a:pt x="231" y="201"/>
                  <a:pt x="254" y="197"/>
                  <a:pt x="292" y="214"/>
                </a:cubicBezTo>
                <a:cubicBezTo>
                  <a:pt x="284" y="188"/>
                  <a:pt x="258" y="174"/>
                  <a:pt x="231" y="167"/>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7" name="TextBox 26"/>
          <p:cNvSpPr txBox="1"/>
          <p:nvPr/>
        </p:nvSpPr>
        <p:spPr>
          <a:xfrm>
            <a:off x="2252382" y="4039111"/>
            <a:ext cx="962123" cy="369332"/>
          </a:xfrm>
          <a:prstGeom prst="rect">
            <a:avLst/>
          </a:prstGeom>
          <a:noFill/>
        </p:spPr>
        <p:txBody>
          <a:bodyPr wrap="none" rtlCol="0">
            <a:spAutoFit/>
          </a:bodyPr>
          <a:lstStyle/>
          <a:p>
            <a:pPr algn="ctr"/>
            <a:r>
              <a:rPr lang="tr-TR" b="1" dirty="0" smtClean="0">
                <a:solidFill>
                  <a:schemeClr val="bg1"/>
                </a:solidFill>
                <a:latin typeface="+mj-lt"/>
              </a:rPr>
              <a:t>Günlük</a:t>
            </a:r>
            <a:endParaRPr lang="id-ID" b="1" dirty="0">
              <a:solidFill>
                <a:schemeClr val="bg1"/>
              </a:solidFill>
              <a:latin typeface="+mj-lt"/>
            </a:endParaRPr>
          </a:p>
        </p:txBody>
      </p:sp>
      <p:sp>
        <p:nvSpPr>
          <p:cNvPr id="28" name="TextBox 27"/>
          <p:cNvSpPr txBox="1"/>
          <p:nvPr/>
        </p:nvSpPr>
        <p:spPr>
          <a:xfrm>
            <a:off x="4298297" y="3543875"/>
            <a:ext cx="1085555" cy="369332"/>
          </a:xfrm>
          <a:prstGeom prst="rect">
            <a:avLst/>
          </a:prstGeom>
          <a:noFill/>
        </p:spPr>
        <p:txBody>
          <a:bodyPr wrap="none" rtlCol="0">
            <a:spAutoFit/>
          </a:bodyPr>
          <a:lstStyle/>
          <a:p>
            <a:pPr algn="ctr"/>
            <a:r>
              <a:rPr lang="tr-TR" b="1" dirty="0" smtClean="0">
                <a:solidFill>
                  <a:schemeClr val="bg1"/>
                </a:solidFill>
                <a:latin typeface="+mj-lt"/>
              </a:rPr>
              <a:t>Haftalık</a:t>
            </a:r>
            <a:endParaRPr lang="id-ID" b="1" dirty="0">
              <a:solidFill>
                <a:schemeClr val="bg1"/>
              </a:solidFill>
              <a:latin typeface="+mj-lt"/>
            </a:endParaRPr>
          </a:p>
        </p:txBody>
      </p:sp>
      <p:sp>
        <p:nvSpPr>
          <p:cNvPr id="29" name="TextBox 28"/>
          <p:cNvSpPr txBox="1"/>
          <p:nvPr/>
        </p:nvSpPr>
        <p:spPr>
          <a:xfrm>
            <a:off x="6701392" y="3042495"/>
            <a:ext cx="1032655" cy="507831"/>
          </a:xfrm>
          <a:prstGeom prst="rect">
            <a:avLst/>
          </a:prstGeom>
          <a:noFill/>
        </p:spPr>
        <p:txBody>
          <a:bodyPr wrap="none" rtlCol="0">
            <a:spAutoFit/>
          </a:bodyPr>
          <a:lstStyle/>
          <a:p>
            <a:pPr algn="ctr"/>
            <a:r>
              <a:rPr lang="tr-TR" sz="2700" b="1" dirty="0" smtClean="0">
                <a:solidFill>
                  <a:schemeClr val="bg1"/>
                </a:solidFill>
                <a:latin typeface="+mj-lt"/>
              </a:rPr>
              <a:t>Aylık</a:t>
            </a:r>
            <a:endParaRPr lang="id-ID" sz="2700" b="1" dirty="0">
              <a:solidFill>
                <a:schemeClr val="bg1"/>
              </a:solidFill>
              <a:latin typeface="+mj-lt"/>
            </a:endParaRPr>
          </a:p>
        </p:txBody>
      </p:sp>
      <p:sp>
        <p:nvSpPr>
          <p:cNvPr id="34" name="TextBox 33"/>
          <p:cNvSpPr txBox="1"/>
          <p:nvPr/>
        </p:nvSpPr>
        <p:spPr>
          <a:xfrm>
            <a:off x="2632706" y="5857903"/>
            <a:ext cx="1146469" cy="276999"/>
          </a:xfrm>
          <a:prstGeom prst="rect">
            <a:avLst/>
          </a:prstGeom>
          <a:noFill/>
        </p:spPr>
        <p:txBody>
          <a:bodyPr wrap="none" rtlCol="0">
            <a:spAutoFit/>
          </a:bodyPr>
          <a:lstStyle/>
          <a:p>
            <a:pPr algn="ctr"/>
            <a:r>
              <a:rPr lang="tr-TR" sz="1200" b="1" dirty="0" smtClean="0">
                <a:solidFill>
                  <a:schemeClr val="bg1"/>
                </a:solidFill>
                <a:latin typeface="+mj-lt"/>
              </a:rPr>
              <a:t>Gün Sonunda</a:t>
            </a:r>
            <a:endParaRPr lang="id-ID" sz="1200" b="1" dirty="0">
              <a:solidFill>
                <a:schemeClr val="bg1"/>
              </a:solidFill>
              <a:latin typeface="+mj-lt"/>
            </a:endParaRPr>
          </a:p>
        </p:txBody>
      </p:sp>
      <p:sp>
        <p:nvSpPr>
          <p:cNvPr id="36" name="TextBox 35"/>
          <p:cNvSpPr txBox="1"/>
          <p:nvPr/>
        </p:nvSpPr>
        <p:spPr>
          <a:xfrm>
            <a:off x="4875361" y="5851282"/>
            <a:ext cx="1003801" cy="276999"/>
          </a:xfrm>
          <a:prstGeom prst="rect">
            <a:avLst/>
          </a:prstGeom>
          <a:noFill/>
        </p:spPr>
        <p:txBody>
          <a:bodyPr wrap="none" rtlCol="0">
            <a:spAutoFit/>
          </a:bodyPr>
          <a:lstStyle/>
          <a:p>
            <a:pPr algn="ctr"/>
            <a:r>
              <a:rPr lang="tr-TR" sz="1200" b="1" dirty="0" smtClean="0">
                <a:solidFill>
                  <a:schemeClr val="bg1"/>
                </a:solidFill>
                <a:latin typeface="+mj-lt"/>
              </a:rPr>
              <a:t>Hafta Sonu</a:t>
            </a:r>
            <a:endParaRPr lang="id-ID" sz="1200" b="1" dirty="0">
              <a:solidFill>
                <a:schemeClr val="bg1"/>
              </a:solidFill>
              <a:latin typeface="+mj-lt"/>
            </a:endParaRPr>
          </a:p>
        </p:txBody>
      </p:sp>
      <p:sp>
        <p:nvSpPr>
          <p:cNvPr id="38" name="TextBox 37"/>
          <p:cNvSpPr txBox="1"/>
          <p:nvPr/>
        </p:nvSpPr>
        <p:spPr>
          <a:xfrm>
            <a:off x="7327893" y="5851282"/>
            <a:ext cx="1051891" cy="276999"/>
          </a:xfrm>
          <a:prstGeom prst="rect">
            <a:avLst/>
          </a:prstGeom>
          <a:noFill/>
        </p:spPr>
        <p:txBody>
          <a:bodyPr wrap="none" rtlCol="0">
            <a:spAutoFit/>
          </a:bodyPr>
          <a:lstStyle/>
          <a:p>
            <a:pPr algn="ctr"/>
            <a:r>
              <a:rPr lang="tr-TR" sz="1200" b="1" dirty="0" smtClean="0">
                <a:solidFill>
                  <a:schemeClr val="bg1"/>
                </a:solidFill>
                <a:latin typeface="+mj-lt"/>
              </a:rPr>
              <a:t>Ay Sonunda</a:t>
            </a:r>
            <a:endParaRPr lang="id-ID" sz="1200" b="1" dirty="0">
              <a:solidFill>
                <a:schemeClr val="bg1"/>
              </a:solidFill>
              <a:latin typeface="+mj-lt"/>
            </a:endParaRPr>
          </a:p>
        </p:txBody>
      </p:sp>
      <p:sp>
        <p:nvSpPr>
          <p:cNvPr id="41" name="Title 1"/>
          <p:cNvSpPr>
            <a:spLocks noGrp="1"/>
          </p:cNvSpPr>
          <p:nvPr>
            <p:ph type="title"/>
          </p:nvPr>
        </p:nvSpPr>
        <p:spPr>
          <a:xfrm>
            <a:off x="-12032" y="0"/>
            <a:ext cx="9156032" cy="842212"/>
          </a:xfrm>
        </p:spPr>
        <p:style>
          <a:lnRef idx="1">
            <a:schemeClr val="accent6"/>
          </a:lnRef>
          <a:fillRef idx="3">
            <a:schemeClr val="accent6"/>
          </a:fillRef>
          <a:effectRef idx="2">
            <a:schemeClr val="accent6"/>
          </a:effectRef>
          <a:fontRef idx="minor">
            <a:schemeClr val="lt1"/>
          </a:fontRef>
        </p:style>
        <p:txBody>
          <a:bodyPr/>
          <a:lstStyle/>
          <a:p>
            <a:pPr algn="ctr"/>
            <a:r>
              <a:rPr lang="tr-TR" b="1" dirty="0" smtClean="0"/>
              <a:t>Tekrar Yapın.</a:t>
            </a:r>
            <a:endParaRPr lang="id-ID" dirty="0"/>
          </a:p>
        </p:txBody>
      </p:sp>
      <p:sp>
        <p:nvSpPr>
          <p:cNvPr id="42" name="41 Metin kutusu"/>
          <p:cNvSpPr txBox="1"/>
          <p:nvPr/>
        </p:nvSpPr>
        <p:spPr>
          <a:xfrm>
            <a:off x="240630" y="1070810"/>
            <a:ext cx="8554454" cy="10772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3200" b="1" dirty="0" smtClean="0">
                <a:solidFill>
                  <a:schemeClr val="accent2">
                    <a:lumMod val="75000"/>
                  </a:schemeClr>
                </a:solidFill>
              </a:rPr>
              <a:t>Günlük, </a:t>
            </a:r>
            <a:r>
              <a:rPr lang="tr-TR" sz="3200" b="1" dirty="0" smtClean="0">
                <a:solidFill>
                  <a:schemeClr val="accent3">
                    <a:lumMod val="75000"/>
                  </a:schemeClr>
                </a:solidFill>
              </a:rPr>
              <a:t>Haftalık</a:t>
            </a:r>
            <a:r>
              <a:rPr lang="tr-TR" sz="3200" dirty="0" smtClean="0"/>
              <a:t> ve </a:t>
            </a:r>
            <a:r>
              <a:rPr lang="tr-TR" sz="3200" b="1" dirty="0" smtClean="0">
                <a:solidFill>
                  <a:schemeClr val="accent4">
                    <a:lumMod val="75000"/>
                  </a:schemeClr>
                </a:solidFill>
              </a:rPr>
              <a:t>Aylık</a:t>
            </a:r>
            <a:r>
              <a:rPr lang="tr-TR" sz="3200" dirty="0" smtClean="0"/>
              <a:t> düzenli tekrarlar yapın.</a:t>
            </a:r>
            <a:endParaRPr lang="tr-T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tr-T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17 Altbilgi Yer Tutucusu"/>
          <p:cNvSpPr>
            <a:spLocks noGrp="1"/>
          </p:cNvSpPr>
          <p:nvPr>
            <p:ph type="ftr" sz="quarter" idx="11"/>
          </p:nvPr>
        </p:nvSpPr>
        <p:spPr/>
        <p:txBody>
          <a:bodyPr/>
          <a:lstStyle/>
          <a:p>
            <a:endParaRPr lang="id-ID" dirty="0"/>
          </a:p>
        </p:txBody>
      </p:sp>
    </p:spTree>
    <p:extLst>
      <p:ext uri="{BB962C8B-B14F-4D97-AF65-F5344CB8AC3E}">
        <p14:creationId xmlns:p14="http://schemas.microsoft.com/office/powerpoint/2010/main" val="126327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37" presetClass="entr" presetSubtype="0" fill="hold" grpId="0" nodeType="withEffect">
                                  <p:stCondLst>
                                    <p:cond delay="25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900" decel="100000" fill="hold"/>
                                        <p:tgtEl>
                                          <p:spTgt spid="1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900" decel="100000" fill="hold"/>
                                        <p:tgtEl>
                                          <p:spTgt spid="1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75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900" decel="100000" fill="hold"/>
                                        <p:tgtEl>
                                          <p:spTgt spid="1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27" fill="hold">
                            <p:stCondLst>
                              <p:cond delay="1750"/>
                            </p:stCondLst>
                            <p:childTnLst>
                              <p:par>
                                <p:cTn id="28" presetID="10"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2250"/>
                            </p:stCondLst>
                            <p:childTnLst>
                              <p:par>
                                <p:cTn id="32" presetID="10"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par>
                          <p:cTn id="39" fill="hold">
                            <p:stCondLst>
                              <p:cond delay="3250"/>
                            </p:stCondLst>
                            <p:childTnLst>
                              <p:par>
                                <p:cTn id="40" presetID="22" presetClass="entr" presetSubtype="4"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par>
                          <p:cTn id="43" fill="hold">
                            <p:stCondLst>
                              <p:cond delay="375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par>
                          <p:cTn id="47" fill="hold">
                            <p:stCondLst>
                              <p:cond delay="4250"/>
                            </p:stCondLst>
                            <p:childTnLst>
                              <p:par>
                                <p:cTn id="48" presetID="22" presetClass="entr" presetSubtype="4"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par>
                          <p:cTn id="51" fill="hold">
                            <p:stCondLst>
                              <p:cond delay="4750"/>
                            </p:stCondLst>
                            <p:childTnLst>
                              <p:par>
                                <p:cTn id="52" presetID="10"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4"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childTnLst>
                          </p:cTn>
                        </p:par>
                        <p:par>
                          <p:cTn id="59" fill="hold">
                            <p:stCondLst>
                              <p:cond delay="5750"/>
                            </p:stCondLst>
                            <p:childTnLst>
                              <p:par>
                                <p:cTn id="60" presetID="10"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par>
                          <p:cTn id="63" fill="hold">
                            <p:stCondLst>
                              <p:cond delay="6250"/>
                            </p:stCondLst>
                            <p:childTnLst>
                              <p:par>
                                <p:cTn id="64" presetID="5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Scale>
                                      <p:cBhvr>
                                        <p:cTn id="66"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42"/>
                                        </p:tgtEl>
                                        <p:attrNameLst>
                                          <p:attrName>ppt_x</p:attrName>
                                          <p:attrName>ppt_y</p:attrName>
                                        </p:attrNameLst>
                                      </p:cBhvr>
                                    </p:animMotion>
                                    <p:animEffect transition="in" filter="fade">
                                      <p:cBhvr>
                                        <p:cTn id="68"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23" grpId="0" animBg="1"/>
      <p:bldP spid="25" grpId="0" animBg="1"/>
      <p:bldP spid="26" grpId="0" animBg="1"/>
      <p:bldP spid="27" grpId="0"/>
      <p:bldP spid="28" grpId="0"/>
      <p:bldP spid="29" grpId="0"/>
      <p:bldP spid="34" grpId="0"/>
      <p:bldP spid="36" grpId="0"/>
      <p:bldP spid="38"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6758094" y="1900004"/>
            <a:ext cx="1088265" cy="2103980"/>
            <a:chOff x="9010792" y="2176429"/>
            <a:chExt cx="1451020" cy="2805307"/>
          </a:xfrm>
        </p:grpSpPr>
        <p:sp>
          <p:nvSpPr>
            <p:cNvPr id="25" name="Freeform 27"/>
            <p:cNvSpPr>
              <a:spLocks/>
            </p:cNvSpPr>
            <p:nvPr/>
          </p:nvSpPr>
          <p:spPr bwMode="auto">
            <a:xfrm>
              <a:off x="9010792"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chemeClr val="bg1">
                    <a:lumMod val="95000"/>
                  </a:schemeClr>
                </a:gs>
                <a:gs pos="57000">
                  <a:schemeClr val="bg1">
                    <a:lumMod val="85000"/>
                  </a:schemeClr>
                </a:gs>
                <a:gs pos="100000">
                  <a:schemeClr val="bg1">
                    <a:lumMod val="7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27" name="Rectangle 29"/>
            <p:cNvSpPr>
              <a:spLocks noChangeArrowheads="1"/>
            </p:cNvSpPr>
            <p:nvPr/>
          </p:nvSpPr>
          <p:spPr bwMode="auto">
            <a:xfrm>
              <a:off x="9458190" y="2176429"/>
              <a:ext cx="562271" cy="21160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28" name="Rectangle 30"/>
            <p:cNvSpPr>
              <a:spLocks noChangeArrowheads="1"/>
            </p:cNvSpPr>
            <p:nvPr/>
          </p:nvSpPr>
          <p:spPr bwMode="auto">
            <a:xfrm>
              <a:off x="9010792" y="2388037"/>
              <a:ext cx="1451020" cy="219669"/>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29" name="Rectangle 31"/>
            <p:cNvSpPr>
              <a:spLocks noChangeArrowheads="1"/>
            </p:cNvSpPr>
            <p:nvPr/>
          </p:nvSpPr>
          <p:spPr bwMode="auto">
            <a:xfrm>
              <a:off x="9010792" y="4766098"/>
              <a:ext cx="1451020" cy="21563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4" name="Group 3"/>
          <p:cNvGrpSpPr/>
          <p:nvPr/>
        </p:nvGrpSpPr>
        <p:grpSpPr>
          <a:xfrm>
            <a:off x="4035065" y="1900004"/>
            <a:ext cx="1088265" cy="2103980"/>
            <a:chOff x="5380086" y="2176429"/>
            <a:chExt cx="1451020" cy="2805307"/>
          </a:xfrm>
        </p:grpSpPr>
        <p:sp>
          <p:nvSpPr>
            <p:cNvPr id="47" name="Freeform 27"/>
            <p:cNvSpPr>
              <a:spLocks/>
            </p:cNvSpPr>
            <p:nvPr/>
          </p:nvSpPr>
          <p:spPr bwMode="auto">
            <a:xfrm>
              <a:off x="5380086"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chemeClr val="bg1">
                    <a:lumMod val="95000"/>
                  </a:schemeClr>
                </a:gs>
                <a:gs pos="57000">
                  <a:schemeClr val="bg1">
                    <a:lumMod val="85000"/>
                  </a:schemeClr>
                </a:gs>
                <a:gs pos="100000">
                  <a:schemeClr val="bg1">
                    <a:lumMod val="7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49" name="Rectangle 29"/>
            <p:cNvSpPr>
              <a:spLocks noChangeArrowheads="1"/>
            </p:cNvSpPr>
            <p:nvPr/>
          </p:nvSpPr>
          <p:spPr bwMode="auto">
            <a:xfrm>
              <a:off x="5827484" y="2176429"/>
              <a:ext cx="562271" cy="21160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50" name="Rectangle 30"/>
            <p:cNvSpPr>
              <a:spLocks noChangeArrowheads="1"/>
            </p:cNvSpPr>
            <p:nvPr/>
          </p:nvSpPr>
          <p:spPr bwMode="auto">
            <a:xfrm>
              <a:off x="5380086" y="2388037"/>
              <a:ext cx="1451020" cy="219669"/>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51" name="Rectangle 31"/>
            <p:cNvSpPr>
              <a:spLocks noChangeArrowheads="1"/>
            </p:cNvSpPr>
            <p:nvPr/>
          </p:nvSpPr>
          <p:spPr bwMode="auto">
            <a:xfrm>
              <a:off x="5380086" y="4766098"/>
              <a:ext cx="1451020" cy="21563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5" name="Group 2"/>
          <p:cNvGrpSpPr/>
          <p:nvPr/>
        </p:nvGrpSpPr>
        <p:grpSpPr>
          <a:xfrm>
            <a:off x="1281305" y="1900004"/>
            <a:ext cx="1088265" cy="2103980"/>
            <a:chOff x="1708407" y="2176428"/>
            <a:chExt cx="1451020" cy="2805307"/>
          </a:xfrm>
        </p:grpSpPr>
        <p:sp>
          <p:nvSpPr>
            <p:cNvPr id="77" name="Freeform 27"/>
            <p:cNvSpPr>
              <a:spLocks/>
            </p:cNvSpPr>
            <p:nvPr/>
          </p:nvSpPr>
          <p:spPr bwMode="auto">
            <a:xfrm>
              <a:off x="1708407" y="2388036"/>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chemeClr val="bg1">
                    <a:lumMod val="95000"/>
                  </a:schemeClr>
                </a:gs>
                <a:gs pos="57000">
                  <a:schemeClr val="bg1">
                    <a:lumMod val="85000"/>
                  </a:schemeClr>
                </a:gs>
                <a:gs pos="100000">
                  <a:schemeClr val="bg1">
                    <a:lumMod val="7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79" name="Rectangle 29"/>
            <p:cNvSpPr>
              <a:spLocks noChangeArrowheads="1"/>
            </p:cNvSpPr>
            <p:nvPr/>
          </p:nvSpPr>
          <p:spPr bwMode="auto">
            <a:xfrm>
              <a:off x="2155805" y="2176428"/>
              <a:ext cx="562271" cy="21160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80" name="Rectangle 30"/>
            <p:cNvSpPr>
              <a:spLocks noChangeArrowheads="1"/>
            </p:cNvSpPr>
            <p:nvPr/>
          </p:nvSpPr>
          <p:spPr bwMode="auto">
            <a:xfrm>
              <a:off x="1708407" y="2388036"/>
              <a:ext cx="1451020" cy="219669"/>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81" name="Rectangle 31"/>
            <p:cNvSpPr>
              <a:spLocks noChangeArrowheads="1"/>
            </p:cNvSpPr>
            <p:nvPr/>
          </p:nvSpPr>
          <p:spPr bwMode="auto">
            <a:xfrm>
              <a:off x="1708407" y="4766097"/>
              <a:ext cx="1451020" cy="21563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2" name="Title 1"/>
          <p:cNvSpPr>
            <a:spLocks noGrp="1"/>
          </p:cNvSpPr>
          <p:nvPr>
            <p:ph type="title"/>
          </p:nvPr>
        </p:nvSpPr>
        <p:spPr>
          <a:xfrm>
            <a:off x="-12032" y="0"/>
            <a:ext cx="9156032" cy="842212"/>
          </a:xfrm>
        </p:spPr>
        <p:style>
          <a:lnRef idx="1">
            <a:schemeClr val="accent6"/>
          </a:lnRef>
          <a:fillRef idx="3">
            <a:schemeClr val="accent6"/>
          </a:fillRef>
          <a:effectRef idx="2">
            <a:schemeClr val="accent6"/>
          </a:effectRef>
          <a:fontRef idx="minor">
            <a:schemeClr val="lt1"/>
          </a:fontRef>
        </p:style>
        <p:txBody>
          <a:bodyPr/>
          <a:lstStyle/>
          <a:p>
            <a:pPr algn="ctr"/>
            <a:r>
              <a:rPr lang="tr-TR" b="1" dirty="0" smtClean="0"/>
              <a:t>Tekrar Yapmadığınızda</a:t>
            </a:r>
            <a:endParaRPr lang="id-ID" dirty="0"/>
          </a:p>
        </p:txBody>
      </p:sp>
      <p:sp>
        <p:nvSpPr>
          <p:cNvPr id="26" name="Freeform 28"/>
          <p:cNvSpPr>
            <a:spLocks/>
          </p:cNvSpPr>
          <p:nvPr/>
        </p:nvSpPr>
        <p:spPr bwMode="auto">
          <a:xfrm>
            <a:off x="6758094" y="3503221"/>
            <a:ext cx="1088265" cy="339034"/>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chemeClr val="accent1">
                  <a:lumMod val="75000"/>
                </a:schemeClr>
              </a:gs>
              <a:gs pos="39000">
                <a:schemeClr val="accent1"/>
              </a:gs>
              <a:gs pos="21000">
                <a:schemeClr val="accent1">
                  <a:lumMod val="60000"/>
                  <a:lumOff val="40000"/>
                </a:schemeClr>
              </a:gs>
              <a:gs pos="100000">
                <a:schemeClr val="accent1">
                  <a:lumMod val="75000"/>
                </a:schemeClr>
              </a:gs>
              <a:gs pos="83000">
                <a:schemeClr val="accent1"/>
              </a:gs>
            </a:gsLst>
            <a:lin ang="0" scaled="1"/>
            <a:tileRect/>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48" name="Freeform 28"/>
          <p:cNvSpPr>
            <a:spLocks/>
          </p:cNvSpPr>
          <p:nvPr/>
        </p:nvSpPr>
        <p:spPr bwMode="auto">
          <a:xfrm>
            <a:off x="4035065" y="3408218"/>
            <a:ext cx="1088265" cy="434037"/>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chemeClr val="accent4">
                  <a:lumMod val="75000"/>
                </a:schemeClr>
              </a:gs>
              <a:gs pos="39000">
                <a:schemeClr val="accent4"/>
              </a:gs>
              <a:gs pos="21000">
                <a:schemeClr val="accent4">
                  <a:lumMod val="60000"/>
                  <a:lumOff val="40000"/>
                </a:schemeClr>
              </a:gs>
              <a:gs pos="100000">
                <a:schemeClr val="accent4">
                  <a:lumMod val="75000"/>
                </a:schemeClr>
              </a:gs>
              <a:gs pos="85000">
                <a:schemeClr val="accent4"/>
              </a:gs>
            </a:gsLst>
            <a:lin ang="0" scaled="1"/>
            <a:tileRect/>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78" name="Freeform 28"/>
          <p:cNvSpPr>
            <a:spLocks/>
          </p:cNvSpPr>
          <p:nvPr/>
        </p:nvSpPr>
        <p:spPr bwMode="auto">
          <a:xfrm>
            <a:off x="1281305" y="2980706"/>
            <a:ext cx="1088265" cy="861549"/>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chemeClr val="accent3">
                  <a:lumMod val="75000"/>
                </a:schemeClr>
              </a:gs>
              <a:gs pos="39000">
                <a:schemeClr val="accent3"/>
              </a:gs>
              <a:gs pos="21000">
                <a:schemeClr val="accent3">
                  <a:lumMod val="60000"/>
                  <a:lumOff val="40000"/>
                </a:schemeClr>
              </a:gs>
              <a:gs pos="100000">
                <a:schemeClr val="accent3">
                  <a:lumMod val="75000"/>
                </a:schemeClr>
              </a:gs>
              <a:gs pos="85000">
                <a:schemeClr val="accent3"/>
              </a:gs>
            </a:gsLst>
            <a:lin ang="0" scaled="1"/>
            <a:tileRect/>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90" name="Right Arrow 89"/>
          <p:cNvSpPr/>
          <p:nvPr/>
        </p:nvSpPr>
        <p:spPr>
          <a:xfrm>
            <a:off x="2729753" y="2748955"/>
            <a:ext cx="652183" cy="56478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91" name="Right Arrow 90"/>
          <p:cNvSpPr/>
          <p:nvPr/>
        </p:nvSpPr>
        <p:spPr>
          <a:xfrm>
            <a:off x="5668890" y="2748955"/>
            <a:ext cx="652183" cy="56478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92" name="TextBox 91"/>
          <p:cNvSpPr txBox="1"/>
          <p:nvPr/>
        </p:nvSpPr>
        <p:spPr>
          <a:xfrm>
            <a:off x="1395259" y="2333892"/>
            <a:ext cx="856325" cy="553998"/>
          </a:xfrm>
          <a:prstGeom prst="rect">
            <a:avLst/>
          </a:prstGeom>
          <a:noFill/>
        </p:spPr>
        <p:txBody>
          <a:bodyPr wrap="none" rtlCol="0">
            <a:spAutoFit/>
          </a:bodyPr>
          <a:lstStyle/>
          <a:p>
            <a:r>
              <a:rPr lang="tr-TR" sz="3000" b="1" dirty="0" smtClean="0"/>
              <a:t>50</a:t>
            </a:r>
            <a:r>
              <a:rPr lang="id-ID" sz="3000" b="1" dirty="0" smtClean="0"/>
              <a:t>%</a:t>
            </a:r>
            <a:endParaRPr lang="id-ID" sz="3000" b="1" dirty="0"/>
          </a:p>
        </p:txBody>
      </p:sp>
      <p:sp>
        <p:nvSpPr>
          <p:cNvPr id="93" name="TextBox 92"/>
          <p:cNvSpPr txBox="1"/>
          <p:nvPr/>
        </p:nvSpPr>
        <p:spPr>
          <a:xfrm>
            <a:off x="1207973" y="4106573"/>
            <a:ext cx="1228221" cy="307777"/>
          </a:xfrm>
          <a:prstGeom prst="rect">
            <a:avLst/>
          </a:prstGeom>
          <a:noFill/>
        </p:spPr>
        <p:txBody>
          <a:bodyPr wrap="none" rtlCol="0">
            <a:spAutoFit/>
          </a:bodyPr>
          <a:lstStyle/>
          <a:p>
            <a:pPr algn="ctr"/>
            <a:r>
              <a:rPr lang="tr-TR" sz="1400" b="1" dirty="0" smtClean="0">
                <a:solidFill>
                  <a:schemeClr val="accent3">
                    <a:lumMod val="75000"/>
                  </a:schemeClr>
                </a:solidFill>
                <a:latin typeface="+mj-lt"/>
              </a:rPr>
              <a:t>20 </a:t>
            </a:r>
            <a:r>
              <a:rPr lang="tr-TR" sz="1400" b="1" dirty="0" err="1" smtClean="0">
                <a:solidFill>
                  <a:schemeClr val="accent3">
                    <a:lumMod val="75000"/>
                  </a:schemeClr>
                </a:solidFill>
                <a:latin typeface="+mj-lt"/>
              </a:rPr>
              <a:t>dk</a:t>
            </a:r>
            <a:r>
              <a:rPr lang="tr-TR" sz="1400" b="1" dirty="0" smtClean="0">
                <a:solidFill>
                  <a:schemeClr val="accent3">
                    <a:lumMod val="75000"/>
                  </a:schemeClr>
                </a:solidFill>
                <a:latin typeface="+mj-lt"/>
              </a:rPr>
              <a:t>. Sonra</a:t>
            </a:r>
            <a:endParaRPr lang="id-ID" sz="1400" b="1" dirty="0">
              <a:solidFill>
                <a:schemeClr val="accent3">
                  <a:lumMod val="75000"/>
                </a:schemeClr>
              </a:solidFill>
              <a:latin typeface="+mj-lt"/>
            </a:endParaRPr>
          </a:p>
        </p:txBody>
      </p:sp>
      <p:sp>
        <p:nvSpPr>
          <p:cNvPr id="94" name="TextBox 93"/>
          <p:cNvSpPr txBox="1"/>
          <p:nvPr/>
        </p:nvSpPr>
        <p:spPr>
          <a:xfrm>
            <a:off x="1129556" y="4423394"/>
            <a:ext cx="1385046" cy="830997"/>
          </a:xfrm>
          <a:prstGeom prst="rect">
            <a:avLst/>
          </a:prstGeom>
          <a:noFill/>
        </p:spPr>
        <p:txBody>
          <a:bodyPr wrap="square" rtlCol="0">
            <a:spAutoFit/>
          </a:bodyPr>
          <a:lstStyle/>
          <a:p>
            <a:pPr algn="ctr"/>
            <a:r>
              <a:rPr lang="tr-TR" sz="1600" b="1" dirty="0" smtClean="0">
                <a:solidFill>
                  <a:schemeClr val="tx2"/>
                </a:solidFill>
              </a:rPr>
              <a:t>Öğrendiğiniz Bir  Konunun % 50’sini</a:t>
            </a:r>
            <a:endParaRPr lang="en-US" sz="1600" b="1" dirty="0">
              <a:solidFill>
                <a:schemeClr val="tx2"/>
              </a:solidFill>
            </a:endParaRPr>
          </a:p>
        </p:txBody>
      </p:sp>
      <p:sp>
        <p:nvSpPr>
          <p:cNvPr id="95" name="TextBox 94"/>
          <p:cNvSpPr txBox="1"/>
          <p:nvPr/>
        </p:nvSpPr>
        <p:spPr>
          <a:xfrm>
            <a:off x="4103462" y="2533691"/>
            <a:ext cx="856325" cy="553998"/>
          </a:xfrm>
          <a:prstGeom prst="rect">
            <a:avLst/>
          </a:prstGeom>
          <a:noFill/>
        </p:spPr>
        <p:txBody>
          <a:bodyPr wrap="none" rtlCol="0">
            <a:spAutoFit/>
          </a:bodyPr>
          <a:lstStyle/>
          <a:p>
            <a:r>
              <a:rPr lang="tr-TR" sz="3000" b="1" dirty="0" smtClean="0"/>
              <a:t>70</a:t>
            </a:r>
            <a:r>
              <a:rPr lang="id-ID" sz="3000" b="1" dirty="0" smtClean="0"/>
              <a:t>%</a:t>
            </a:r>
            <a:endParaRPr lang="id-ID" sz="3000" b="1" dirty="0"/>
          </a:p>
        </p:txBody>
      </p:sp>
      <p:sp>
        <p:nvSpPr>
          <p:cNvPr id="96" name="TextBox 95"/>
          <p:cNvSpPr txBox="1"/>
          <p:nvPr/>
        </p:nvSpPr>
        <p:spPr>
          <a:xfrm>
            <a:off x="6912762" y="2577734"/>
            <a:ext cx="856325" cy="553998"/>
          </a:xfrm>
          <a:prstGeom prst="rect">
            <a:avLst/>
          </a:prstGeom>
          <a:noFill/>
        </p:spPr>
        <p:txBody>
          <a:bodyPr wrap="none" rtlCol="0">
            <a:spAutoFit/>
          </a:bodyPr>
          <a:lstStyle/>
          <a:p>
            <a:r>
              <a:rPr lang="id-ID" sz="3000" b="1" dirty="0" smtClean="0"/>
              <a:t>8</a:t>
            </a:r>
            <a:r>
              <a:rPr lang="tr-TR" sz="3000" b="1" dirty="0" smtClean="0"/>
              <a:t>0</a:t>
            </a:r>
            <a:r>
              <a:rPr lang="id-ID" sz="3000" b="1" dirty="0" smtClean="0"/>
              <a:t>%</a:t>
            </a:r>
            <a:endParaRPr lang="id-ID" sz="3000" b="1" dirty="0"/>
          </a:p>
        </p:txBody>
      </p:sp>
      <p:sp>
        <p:nvSpPr>
          <p:cNvPr id="97" name="TextBox 96"/>
          <p:cNvSpPr txBox="1"/>
          <p:nvPr/>
        </p:nvSpPr>
        <p:spPr>
          <a:xfrm>
            <a:off x="3953398" y="4106573"/>
            <a:ext cx="1250663" cy="307777"/>
          </a:xfrm>
          <a:prstGeom prst="rect">
            <a:avLst/>
          </a:prstGeom>
          <a:noFill/>
        </p:spPr>
        <p:txBody>
          <a:bodyPr wrap="none" rtlCol="0">
            <a:spAutoFit/>
          </a:bodyPr>
          <a:lstStyle/>
          <a:p>
            <a:pPr algn="ctr"/>
            <a:r>
              <a:rPr lang="tr-TR" sz="1400" b="1" dirty="0" smtClean="0">
                <a:solidFill>
                  <a:schemeClr val="accent4">
                    <a:lumMod val="75000"/>
                  </a:schemeClr>
                </a:solidFill>
                <a:latin typeface="+mj-lt"/>
              </a:rPr>
              <a:t>1 Saat Sonra</a:t>
            </a:r>
            <a:endParaRPr lang="id-ID" sz="1400" b="1" dirty="0">
              <a:solidFill>
                <a:schemeClr val="accent4">
                  <a:lumMod val="75000"/>
                </a:schemeClr>
              </a:solidFill>
              <a:latin typeface="+mj-lt"/>
            </a:endParaRPr>
          </a:p>
        </p:txBody>
      </p:sp>
      <p:sp>
        <p:nvSpPr>
          <p:cNvPr id="98" name="TextBox 97"/>
          <p:cNvSpPr txBox="1"/>
          <p:nvPr/>
        </p:nvSpPr>
        <p:spPr>
          <a:xfrm>
            <a:off x="3886204" y="4399336"/>
            <a:ext cx="1385046" cy="830997"/>
          </a:xfrm>
          <a:prstGeom prst="rect">
            <a:avLst/>
          </a:prstGeom>
          <a:noFill/>
        </p:spPr>
        <p:txBody>
          <a:bodyPr wrap="square" rtlCol="0">
            <a:spAutoFit/>
          </a:bodyPr>
          <a:lstStyle/>
          <a:p>
            <a:pPr algn="ctr"/>
            <a:r>
              <a:rPr lang="tr-TR" sz="1600" b="1" dirty="0" smtClean="0">
                <a:solidFill>
                  <a:schemeClr val="tx2"/>
                </a:solidFill>
              </a:rPr>
              <a:t>Öğrendiğiniz Bir  Konunun % 70’ini</a:t>
            </a:r>
            <a:endParaRPr lang="en-US" sz="1600" b="1" dirty="0">
              <a:solidFill>
                <a:schemeClr val="tx2"/>
              </a:solidFill>
            </a:endParaRPr>
          </a:p>
        </p:txBody>
      </p:sp>
      <p:sp>
        <p:nvSpPr>
          <p:cNvPr id="99" name="TextBox 98"/>
          <p:cNvSpPr txBox="1"/>
          <p:nvPr/>
        </p:nvSpPr>
        <p:spPr>
          <a:xfrm>
            <a:off x="6714109" y="4106573"/>
            <a:ext cx="1205779" cy="307777"/>
          </a:xfrm>
          <a:prstGeom prst="rect">
            <a:avLst/>
          </a:prstGeom>
          <a:noFill/>
        </p:spPr>
        <p:txBody>
          <a:bodyPr wrap="none" rtlCol="0">
            <a:spAutoFit/>
          </a:bodyPr>
          <a:lstStyle/>
          <a:p>
            <a:pPr algn="ctr"/>
            <a:r>
              <a:rPr lang="tr-TR" sz="1400" b="1" dirty="0" smtClean="0">
                <a:solidFill>
                  <a:schemeClr val="accent1">
                    <a:lumMod val="75000"/>
                  </a:schemeClr>
                </a:solidFill>
                <a:latin typeface="+mj-lt"/>
              </a:rPr>
              <a:t>1 Gün Sonra</a:t>
            </a:r>
            <a:endParaRPr lang="id-ID" sz="1400" b="1" dirty="0">
              <a:solidFill>
                <a:schemeClr val="accent1">
                  <a:lumMod val="75000"/>
                </a:schemeClr>
              </a:solidFill>
              <a:latin typeface="+mj-lt"/>
            </a:endParaRPr>
          </a:p>
        </p:txBody>
      </p:sp>
      <p:sp>
        <p:nvSpPr>
          <p:cNvPr id="100" name="TextBox 99"/>
          <p:cNvSpPr txBox="1"/>
          <p:nvPr/>
        </p:nvSpPr>
        <p:spPr>
          <a:xfrm>
            <a:off x="6660568" y="4411368"/>
            <a:ext cx="1385046" cy="830997"/>
          </a:xfrm>
          <a:prstGeom prst="rect">
            <a:avLst/>
          </a:prstGeom>
          <a:noFill/>
        </p:spPr>
        <p:txBody>
          <a:bodyPr wrap="square" rtlCol="0">
            <a:spAutoFit/>
          </a:bodyPr>
          <a:lstStyle/>
          <a:p>
            <a:pPr algn="ctr"/>
            <a:r>
              <a:rPr lang="tr-TR" sz="1600" b="1" dirty="0" smtClean="0">
                <a:solidFill>
                  <a:schemeClr val="tx2"/>
                </a:solidFill>
              </a:rPr>
              <a:t>Öğrendiğiniz Bir  Konunun % 80’ini</a:t>
            </a:r>
            <a:endParaRPr lang="en-US" sz="1600" b="1" dirty="0">
              <a:solidFill>
                <a:schemeClr val="tx2"/>
              </a:solidFill>
            </a:endParaRPr>
          </a:p>
        </p:txBody>
      </p:sp>
      <p:sp>
        <p:nvSpPr>
          <p:cNvPr id="34" name="33 Metin kutusu"/>
          <p:cNvSpPr txBox="1"/>
          <p:nvPr/>
        </p:nvSpPr>
        <p:spPr>
          <a:xfrm>
            <a:off x="2069431" y="5402179"/>
            <a:ext cx="6304547" cy="1015663"/>
          </a:xfrm>
          <a:prstGeom prst="rect">
            <a:avLst/>
          </a:prstGeom>
          <a:noFill/>
        </p:spPr>
        <p:txBody>
          <a:bodyPr wrap="square" rtlCol="0">
            <a:spAutoFit/>
          </a:bodyPr>
          <a:lstStyle/>
          <a:p>
            <a:r>
              <a:rPr lang="tr-TR" sz="6000" b="1" dirty="0" smtClean="0">
                <a:solidFill>
                  <a:srgbClr val="C00000"/>
                </a:solidFill>
              </a:rPr>
              <a:t>Unutursunuz….</a:t>
            </a:r>
            <a:endParaRPr lang="tr-TR" sz="6000" b="1" dirty="0">
              <a:solidFill>
                <a:srgbClr val="C00000"/>
              </a:solidFill>
            </a:endParaRPr>
          </a:p>
        </p:txBody>
      </p:sp>
    </p:spTree>
    <p:extLst>
      <p:ext uri="{BB962C8B-B14F-4D97-AF65-F5344CB8AC3E}">
        <p14:creationId xmlns:p14="http://schemas.microsoft.com/office/powerpoint/2010/main" val="139394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up)">
                                      <p:cBhvr>
                                        <p:cTn id="16" dur="500"/>
                                        <p:tgtEl>
                                          <p:spTgt spid="3"/>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wipe(down)">
                                      <p:cBhvr>
                                        <p:cTn id="20" dur="500"/>
                                        <p:tgtEl>
                                          <p:spTgt spid="7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500"/>
                                        <p:tgtEl>
                                          <p:spTgt spid="4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2"/>
                                        </p:tgtEl>
                                        <p:attrNameLst>
                                          <p:attrName>style.visibility</p:attrName>
                                        </p:attrNameLst>
                                      </p:cBhvr>
                                      <p:to>
                                        <p:strVal val="visible"/>
                                      </p:to>
                                    </p:set>
                                    <p:animEffect transition="in" filter="fade">
                                      <p:cBhvr>
                                        <p:cTn id="30" dur="500"/>
                                        <p:tgtEl>
                                          <p:spTgt spid="9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fade">
                                      <p:cBhvr>
                                        <p:cTn id="33" dur="500"/>
                                        <p:tgtEl>
                                          <p:spTgt spid="9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fade">
                                      <p:cBhvr>
                                        <p:cTn id="36" dur="500"/>
                                        <p:tgtEl>
                                          <p:spTgt spid="96"/>
                                        </p:tgtEl>
                                      </p:cBhvr>
                                    </p:animEffect>
                                  </p:childTnLst>
                                </p:cTn>
                              </p:par>
                            </p:childTnLst>
                          </p:cTn>
                        </p:par>
                        <p:par>
                          <p:cTn id="37" fill="hold">
                            <p:stCondLst>
                              <p:cond delay="1500"/>
                            </p:stCondLst>
                            <p:childTnLst>
                              <p:par>
                                <p:cTn id="38" presetID="12" presetClass="entr" presetSubtype="8" fill="hold" grpId="0" nodeType="afterEffect">
                                  <p:stCondLst>
                                    <p:cond delay="0"/>
                                  </p:stCondLst>
                                  <p:childTnLst>
                                    <p:set>
                                      <p:cBhvr>
                                        <p:cTn id="39" dur="1" fill="hold">
                                          <p:stCondLst>
                                            <p:cond delay="0"/>
                                          </p:stCondLst>
                                        </p:cTn>
                                        <p:tgtEl>
                                          <p:spTgt spid="90"/>
                                        </p:tgtEl>
                                        <p:attrNameLst>
                                          <p:attrName>style.visibility</p:attrName>
                                        </p:attrNameLst>
                                      </p:cBhvr>
                                      <p:to>
                                        <p:strVal val="visible"/>
                                      </p:to>
                                    </p:set>
                                    <p:anim calcmode="lin" valueType="num">
                                      <p:cBhvr additive="base">
                                        <p:cTn id="40" dur="500"/>
                                        <p:tgtEl>
                                          <p:spTgt spid="90"/>
                                        </p:tgtEl>
                                        <p:attrNameLst>
                                          <p:attrName>ppt_x</p:attrName>
                                        </p:attrNameLst>
                                      </p:cBhvr>
                                      <p:tavLst>
                                        <p:tav tm="0">
                                          <p:val>
                                            <p:strVal val="#ppt_x-#ppt_w*1.125000"/>
                                          </p:val>
                                        </p:tav>
                                        <p:tav tm="100000">
                                          <p:val>
                                            <p:strVal val="#ppt_x"/>
                                          </p:val>
                                        </p:tav>
                                      </p:tavLst>
                                    </p:anim>
                                    <p:animEffect transition="in" filter="wipe(right)">
                                      <p:cBhvr>
                                        <p:cTn id="41" dur="500"/>
                                        <p:tgtEl>
                                          <p:spTgt spid="90"/>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91"/>
                                        </p:tgtEl>
                                        <p:attrNameLst>
                                          <p:attrName>style.visibility</p:attrName>
                                        </p:attrNameLst>
                                      </p:cBhvr>
                                      <p:to>
                                        <p:strVal val="visible"/>
                                      </p:to>
                                    </p:set>
                                    <p:anim calcmode="lin" valueType="num">
                                      <p:cBhvr additive="base">
                                        <p:cTn id="44" dur="500"/>
                                        <p:tgtEl>
                                          <p:spTgt spid="91"/>
                                        </p:tgtEl>
                                        <p:attrNameLst>
                                          <p:attrName>ppt_x</p:attrName>
                                        </p:attrNameLst>
                                      </p:cBhvr>
                                      <p:tavLst>
                                        <p:tav tm="0">
                                          <p:val>
                                            <p:strVal val="#ppt_x-#ppt_w*1.125000"/>
                                          </p:val>
                                        </p:tav>
                                        <p:tav tm="100000">
                                          <p:val>
                                            <p:strVal val="#ppt_x"/>
                                          </p:val>
                                        </p:tav>
                                      </p:tavLst>
                                    </p:anim>
                                    <p:animEffect transition="in" filter="wipe(right)">
                                      <p:cBhvr>
                                        <p:cTn id="45" dur="500"/>
                                        <p:tgtEl>
                                          <p:spTgt spid="91"/>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fade">
                                      <p:cBhvr>
                                        <p:cTn id="49" dur="500"/>
                                        <p:tgtEl>
                                          <p:spTgt spid="9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fade">
                                      <p:cBhvr>
                                        <p:cTn id="52" dur="500"/>
                                        <p:tgtEl>
                                          <p:spTgt spid="9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fade">
                                      <p:cBhvr>
                                        <p:cTn id="55" dur="500"/>
                                        <p:tgtEl>
                                          <p:spTgt spid="9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8"/>
                                        </p:tgtEl>
                                        <p:attrNameLst>
                                          <p:attrName>style.visibility</p:attrName>
                                        </p:attrNameLst>
                                      </p:cBhvr>
                                      <p:to>
                                        <p:strVal val="visible"/>
                                      </p:to>
                                    </p:set>
                                    <p:animEffect transition="in" filter="fade">
                                      <p:cBhvr>
                                        <p:cTn id="58" dur="500"/>
                                        <p:tgtEl>
                                          <p:spTgt spid="9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9"/>
                                        </p:tgtEl>
                                        <p:attrNameLst>
                                          <p:attrName>style.visibility</p:attrName>
                                        </p:attrNameLst>
                                      </p:cBhvr>
                                      <p:to>
                                        <p:strVal val="visible"/>
                                      </p:to>
                                    </p:set>
                                    <p:animEffect transition="in" filter="fade">
                                      <p:cBhvr>
                                        <p:cTn id="61" dur="500"/>
                                        <p:tgtEl>
                                          <p:spTgt spid="9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fade">
                                      <p:cBhvr>
                                        <p:cTn id="64" dur="500"/>
                                        <p:tgtEl>
                                          <p:spTgt spid="100"/>
                                        </p:tgtEl>
                                      </p:cBhvr>
                                    </p:animEffect>
                                  </p:childTnLst>
                                </p:cTn>
                              </p:par>
                            </p:childTnLst>
                          </p:cTn>
                        </p:par>
                        <p:par>
                          <p:cTn id="65" fill="hold">
                            <p:stCondLst>
                              <p:cond delay="2500"/>
                            </p:stCondLst>
                            <p:childTnLst>
                              <p:par>
                                <p:cTn id="66" presetID="53"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p:cTn id="68" dur="500" fill="hold"/>
                                        <p:tgtEl>
                                          <p:spTgt spid="34"/>
                                        </p:tgtEl>
                                        <p:attrNameLst>
                                          <p:attrName>ppt_w</p:attrName>
                                        </p:attrNameLst>
                                      </p:cBhvr>
                                      <p:tavLst>
                                        <p:tav tm="0">
                                          <p:val>
                                            <p:fltVal val="0"/>
                                          </p:val>
                                        </p:tav>
                                        <p:tav tm="100000">
                                          <p:val>
                                            <p:strVal val="#ppt_w"/>
                                          </p:val>
                                        </p:tav>
                                      </p:tavLst>
                                    </p:anim>
                                    <p:anim calcmode="lin" valueType="num">
                                      <p:cBhvr>
                                        <p:cTn id="69" dur="500" fill="hold"/>
                                        <p:tgtEl>
                                          <p:spTgt spid="34"/>
                                        </p:tgtEl>
                                        <p:attrNameLst>
                                          <p:attrName>ppt_h</p:attrName>
                                        </p:attrNameLst>
                                      </p:cBhvr>
                                      <p:tavLst>
                                        <p:tav tm="0">
                                          <p:val>
                                            <p:fltVal val="0"/>
                                          </p:val>
                                        </p:tav>
                                        <p:tav tm="100000">
                                          <p:val>
                                            <p:strVal val="#ppt_h"/>
                                          </p:val>
                                        </p:tav>
                                      </p:tavLst>
                                    </p:anim>
                                    <p:animEffect transition="in" filter="fade">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8" grpId="0" animBg="1"/>
      <p:bldP spid="78" grpId="0" animBg="1"/>
      <p:bldP spid="90" grpId="0" animBg="1"/>
      <p:bldP spid="91" grpId="0" animBg="1"/>
      <p:bldP spid="92" grpId="0"/>
      <p:bldP spid="93" grpId="0"/>
      <p:bldP spid="94" grpId="0"/>
      <p:bldP spid="95" grpId="0"/>
      <p:bldP spid="96" grpId="0"/>
      <p:bldP spid="97" grpId="0"/>
      <p:bldP spid="98" grpId="0"/>
      <p:bldP spid="99" grpId="0"/>
      <p:bldP spid="100" grpId="0"/>
      <p:bldP spid="3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Ultimate Revision">
      <a:dk1>
        <a:sysClr val="windowText" lastClr="000000"/>
      </a:dk1>
      <a:lt1>
        <a:sysClr val="window" lastClr="FFFFFF"/>
      </a:lt1>
      <a:dk2>
        <a:srgbClr val="7F7F7F"/>
      </a:dk2>
      <a:lt2>
        <a:srgbClr val="E7E6E6"/>
      </a:lt2>
      <a:accent1>
        <a:srgbClr val="7FBC41"/>
      </a:accent1>
      <a:accent2>
        <a:srgbClr val="31A8DF"/>
      </a:accent2>
      <a:accent3>
        <a:srgbClr val="EC5724"/>
      </a:accent3>
      <a:accent4>
        <a:srgbClr val="FDB817"/>
      </a:accent4>
      <a:accent5>
        <a:srgbClr val="7B67AD"/>
      </a:accent5>
      <a:accent6>
        <a:srgbClr val="BB2326"/>
      </a:accent6>
      <a:hlink>
        <a:srgbClr val="0563C1"/>
      </a:hlink>
      <a:folHlink>
        <a:srgbClr val="954F72"/>
      </a:folHlink>
    </a:clrScheme>
    <a:fontScheme name="Custom 10">
      <a:majorFont>
        <a:latin typeface="ubuntu"/>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Temel">
  <a:themeElements>
    <a:clrScheme name="Temel">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Tem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mel">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Wood Type Yazı Tipi">
  <a:themeElements>
    <a:clrScheme name="Wood Type Yazı Tip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Yazı Tipi">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Yazı Ti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7.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TM04033919[[fn=Devre]]</Template>
  <TotalTime>10717</TotalTime>
  <Words>692</Words>
  <Application>Microsoft Office PowerPoint</Application>
  <PresentationFormat>Ekran Gösterisi (4:3)</PresentationFormat>
  <Paragraphs>171</Paragraphs>
  <Slides>20</Slides>
  <Notes>3</Notes>
  <HiddenSlides>0</HiddenSlides>
  <MMClips>0</MMClips>
  <ScaleCrop>false</ScaleCrop>
  <HeadingPairs>
    <vt:vector size="6" baseType="variant">
      <vt:variant>
        <vt:lpstr>Kullanılan Yazı Tipleri</vt:lpstr>
      </vt:variant>
      <vt:variant>
        <vt:i4>16</vt:i4>
      </vt:variant>
      <vt:variant>
        <vt:lpstr>Tema</vt:lpstr>
      </vt:variant>
      <vt:variant>
        <vt:i4>7</vt:i4>
      </vt:variant>
      <vt:variant>
        <vt:lpstr>Slayt Başlıkları</vt:lpstr>
      </vt:variant>
      <vt:variant>
        <vt:i4>20</vt:i4>
      </vt:variant>
    </vt:vector>
  </HeadingPairs>
  <TitlesOfParts>
    <vt:vector size="43" baseType="lpstr">
      <vt:lpstr>Arial</vt:lpstr>
      <vt:lpstr>Calibri</vt:lpstr>
      <vt:lpstr>Calibri</vt:lpstr>
      <vt:lpstr>Century Gothic</vt:lpstr>
      <vt:lpstr>Corbel</vt:lpstr>
      <vt:lpstr>Entypo</vt:lpstr>
      <vt:lpstr>Gill Sans MT</vt:lpstr>
      <vt:lpstr>Impact</vt:lpstr>
      <vt:lpstr>Rockwell</vt:lpstr>
      <vt:lpstr>Rockwell Condensed</vt:lpstr>
      <vt:lpstr>Signika Negative</vt:lpstr>
      <vt:lpstr>Trebuchet MS</vt:lpstr>
      <vt:lpstr>Tw Cen MT</vt:lpstr>
      <vt:lpstr>ubuntu</vt:lpstr>
      <vt:lpstr>Wingdings</vt:lpstr>
      <vt:lpstr>Wingdings 3</vt:lpstr>
      <vt:lpstr>Office Theme</vt:lpstr>
      <vt:lpstr>Devre</vt:lpstr>
      <vt:lpstr>Damla</vt:lpstr>
      <vt:lpstr>Temel</vt:lpstr>
      <vt:lpstr>İyon</vt:lpstr>
      <vt:lpstr>Wood Type Yazı Tipi</vt:lpstr>
      <vt:lpstr>Badge</vt:lpstr>
      <vt:lpstr>PowerPoint Sunusu</vt:lpstr>
      <vt:lpstr>Neden Verimli Çalışmalıyız?</vt:lpstr>
      <vt:lpstr>PowerPoint Sunusu</vt:lpstr>
      <vt:lpstr>Verimli Çalışmak İçin</vt:lpstr>
      <vt:lpstr>PowerPoint Sunusu</vt:lpstr>
      <vt:lpstr>PowerPoint Sunusu</vt:lpstr>
      <vt:lpstr>PowerPoint Sunusu</vt:lpstr>
      <vt:lpstr>Tekrar Yapın.</vt:lpstr>
      <vt:lpstr>Tekrar Yapmadığınızda</vt:lpstr>
      <vt:lpstr>Kitap Okuyun</vt:lpstr>
      <vt:lpstr>Nasıl İyi Öğreniriz?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Muse</dc:creator>
  <cp:lastModifiedBy>user</cp:lastModifiedBy>
  <cp:revision>552</cp:revision>
  <dcterms:created xsi:type="dcterms:W3CDTF">2014-12-21T04:26:02Z</dcterms:created>
  <dcterms:modified xsi:type="dcterms:W3CDTF">2021-10-19T06:30:06Z</dcterms:modified>
</cp:coreProperties>
</file>